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3" d="100"/>
          <a:sy n="63" d="100"/>
        </p:scale>
        <p:origin x="772" y="2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3" name="AutoShape 3"/>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4" name="AutoShape 4"/>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title"/>
          </p:nvPr>
        </p:nvSpPr>
        <p:spPr>
          <a:xfrm>
            <a:off x="669882" y="432000"/>
            <a:ext cx="10852237" cy="648000"/>
          </a:xfrm>
        </p:spPr>
        <p:txBody>
          <a:bodyPr vert="horz" lIns="101600" tIns="38100" rIns="76200" bIns="38100" anchor="ctr">
            <a:noAutofit/>
          </a:bodyPr>
          <a:lstStyle/>
          <a:p>
            <a:pPr marL="0" marR="0" algn="l" fontAlgn="auto">
              <a:lnSpc>
                <a:spcPct val="100000"/>
              </a:lnSpc>
              <a:spcBef>
                <a:spcPct val="0"/>
              </a:spcBef>
              <a:buNone/>
            </a:pPr>
            <a:r>
              <a:rPr lang="en-US" sz="2800" b="1" i="0" u="none" spc="200" baseline="0">
                <a:solidFill>
                  <a:srgbClr val="000000"/>
                </a:solidFill>
                <a:latin typeface="微软雅黑"/>
                <a:ea typeface="微软雅黑"/>
              </a:rPr>
              <a:t>单击此处编辑母版标题样式</a:t>
            </a:r>
          </a:p>
        </p:txBody>
      </p:sp>
      <p:sp>
        <p:nvSpPr>
          <p:cNvPr id="3" name="AutoShape 3"/>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4" name="AutoShape 4"/>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5" name="AutoShape 5"/>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图片与标题">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pic" idx="1"/>
          </p:nvPr>
        </p:nvSpPr>
        <p:spPr>
          <a:xfrm>
            <a:off x="669930" y="1296000"/>
            <a:ext cx="5283242" cy="5040000"/>
          </a:xfrm>
        </p:spPr>
        <p:txBody>
          <a:bodyPr vert="horz" lIns="101600" tIns="0" rIns="82550" bIns="0" anchor="t">
            <a:noAutofit/>
          </a:bodyPr>
          <a:lstStyle/>
          <a:p>
            <a:pPr marL="0" marR="0" indent="0" algn="l" fontAlgn="auto">
              <a:lnSpc>
                <a:spcPct val="130000"/>
              </a:lnSpc>
              <a:spcBef>
                <a:spcPct val="0"/>
              </a:spcBef>
              <a:spcAft>
                <a:spcPts val="1000"/>
              </a:spcAft>
              <a:buNone/>
            </a:pPr>
            <a:endParaRPr/>
          </a:p>
        </p:txBody>
      </p:sp>
      <p:sp>
        <p:nvSpPr>
          <p:cNvPr id="3" name="AutoShape 3"/>
          <p:cNvSpPr>
            <a:spLocks noGrp="1"/>
          </p:cNvSpPr>
          <p:nvPr>
            <p:ph type="body" sz="half" idx="2"/>
          </p:nvPr>
        </p:nvSpPr>
        <p:spPr>
          <a:xfrm>
            <a:off x="6238925" y="1296000"/>
            <a:ext cx="5283242" cy="5040000"/>
          </a:xfrm>
        </p:spPr>
        <p:txBody>
          <a:bodyPr vert="horz" lIns="101600" tIns="0" rIns="82550" bIns="0" anchor="t">
            <a:normAutofit/>
          </a:bodyPr>
          <a:lstStyle/>
          <a:p>
            <a:pPr marL="228600" marR="0"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单击此处编辑母版文本样式</a:t>
            </a:r>
          </a:p>
        </p:txBody>
      </p:sp>
      <p:sp>
        <p:nvSpPr>
          <p:cNvPr id="4" name="AutoShape 4"/>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5" name="AutoShape 5"/>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6" name="AutoShape 6"/>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
        <p:nvSpPr>
          <p:cNvPr id="7" name="AutoShape 7"/>
          <p:cNvSpPr>
            <a:spLocks noGrp="1"/>
          </p:cNvSpPr>
          <p:nvPr>
            <p:ph type="title"/>
          </p:nvPr>
        </p:nvSpPr>
        <p:spPr>
          <a:xfrm>
            <a:off x="669882" y="432000"/>
            <a:ext cx="10852237" cy="648000"/>
          </a:xfrm>
        </p:spPr>
        <p:txBody>
          <a:bodyPr vert="horz" lIns="101600" tIns="38100" rIns="76200" bIns="38100" anchor="ctr">
            <a:normAutofit/>
          </a:bodyPr>
          <a:lstStyle/>
          <a:p>
            <a:pPr algn="l" fontAlgn="auto">
              <a:lnSpc>
                <a:spcPct val="100000"/>
              </a:lnSpc>
              <a:spcBef>
                <a:spcPct val="0"/>
              </a:spcBef>
              <a:buNone/>
            </a:pPr>
            <a:r>
              <a:rPr lang="zh-CN" altLang="en-US" sz="2800" b="1" i="0" u="none" spc="200" baseline="0">
                <a:solidFill>
                  <a:srgbClr val="000000"/>
                </a:solidFill>
                <a:latin typeface="微软雅黑"/>
                <a:ea typeface="微软雅黑"/>
              </a:rPr>
              <a:t>单击此处编辑母版标题样式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title"/>
          </p:nvPr>
        </p:nvSpPr>
        <p:spPr>
          <a:xfrm>
            <a:off x="10571135" y="952508"/>
            <a:ext cx="950984" cy="5388907"/>
          </a:xfrm>
        </p:spPr>
        <p:txBody>
          <a:bodyPr vert="eaVert" lIns="101600" tIns="38100" rIns="76200" bIns="38100" anchor="ctr">
            <a:noAutofit/>
          </a:bodyPr>
          <a:lstStyle/>
          <a:p>
            <a:pPr marL="0" marR="0" algn="l" fontAlgn="auto">
              <a:lnSpc>
                <a:spcPct val="100000"/>
              </a:lnSpc>
              <a:spcBef>
                <a:spcPct val="0"/>
              </a:spcBef>
              <a:spcAft>
                <a:spcPct val="0"/>
              </a:spcAft>
              <a:buNone/>
            </a:pPr>
            <a:r>
              <a:rPr lang="en-US" sz="2400" b="1" i="0" u="none" spc="200" baseline="0">
                <a:solidFill>
                  <a:srgbClr val="000000"/>
                </a:solidFill>
                <a:latin typeface="微软雅黑"/>
                <a:ea typeface="微软雅黑"/>
              </a:rPr>
              <a:t>单击此处编辑母版标题样式</a:t>
            </a:r>
          </a:p>
        </p:txBody>
      </p:sp>
      <p:sp>
        <p:nvSpPr>
          <p:cNvPr id="3" name="AutoShape 3"/>
          <p:cNvSpPr>
            <a:spLocks noGrp="1"/>
          </p:cNvSpPr>
          <p:nvPr>
            <p:ph type="body" idx="1"/>
          </p:nvPr>
        </p:nvSpPr>
        <p:spPr>
          <a:xfrm>
            <a:off x="669925" y="952500"/>
            <a:ext cx="9828101" cy="5388907"/>
          </a:xfrm>
        </p:spPr>
        <p:txBody>
          <a:bodyPr vert="eaVert" lIns="101600" tIns="0" rIns="82550" bIns="0" anchor="t">
            <a:normAutofit/>
          </a:bodyPr>
          <a:lstStyle/>
          <a:p>
            <a:pPr marL="228600" indent="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单击此处编辑母版文本样式</a:t>
            </a:r>
          </a:p>
          <a:p>
            <a:pPr marL="685800" lvl="1" indent="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第二级</a:t>
            </a:r>
          </a:p>
          <a:p>
            <a:pPr marL="1143000" lvl="2" indent="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第三级</a:t>
            </a:r>
          </a:p>
          <a:p>
            <a:pPr marL="1600200" lvl="3" indent="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第四级</a:t>
            </a:r>
          </a:p>
          <a:p>
            <a:pPr marL="2057400" lvl="4" indent="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第五级</a:t>
            </a:r>
          </a:p>
        </p:txBody>
      </p:sp>
      <p:sp>
        <p:nvSpPr>
          <p:cNvPr id="4" name="AutoShape 4"/>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5" name="AutoShape 5"/>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6" name="AutoShape 6"/>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ctrTitle"/>
          </p:nvPr>
        </p:nvSpPr>
        <p:spPr>
          <a:xfrm>
            <a:off x="669882" y="2588281"/>
            <a:ext cx="10852237" cy="899167"/>
          </a:xfrm>
        </p:spPr>
        <p:txBody>
          <a:bodyPr vert="horz" lIns="101600" tIns="38100" rIns="25400" bIns="38100" anchor="t">
            <a:noAutofit/>
          </a:bodyPr>
          <a:lstStyle/>
          <a:p>
            <a:pPr algn="ctr" fontAlgn="auto">
              <a:lnSpc>
                <a:spcPct val="100000"/>
              </a:lnSpc>
              <a:spcBef>
                <a:spcPct val="0"/>
              </a:spcBef>
              <a:buNone/>
            </a:pPr>
            <a:r>
              <a:rPr lang="zh-CN" altLang="en-US" sz="5400" b="0" i="0" u="none" spc="600" baseline="0">
                <a:solidFill>
                  <a:srgbClr val="000000"/>
                </a:solidFill>
                <a:latin typeface="微软雅黑"/>
                <a:ea typeface="微软雅黑"/>
              </a:rPr>
              <a:t>单击此处编辑标题</a:t>
            </a:r>
          </a:p>
        </p:txBody>
      </p:sp>
      <p:sp>
        <p:nvSpPr>
          <p:cNvPr id="3" name="AutoShape 3"/>
          <p:cNvSpPr>
            <a:spLocks noGrp="1"/>
          </p:cNvSpPr>
          <p:nvPr>
            <p:ph type="subTitle" idx="1"/>
          </p:nvPr>
        </p:nvSpPr>
        <p:spPr>
          <a:xfrm>
            <a:off x="669882" y="3566160"/>
            <a:ext cx="10852237" cy="950984"/>
          </a:xfrm>
        </p:spPr>
        <p:txBody>
          <a:bodyPr vert="horz" lIns="101600" tIns="38100" rIns="76200" bIns="38100" anchor="t">
            <a:noAutofit/>
          </a:bodyPr>
          <a:lstStyle/>
          <a:p>
            <a:pPr marL="0" indent="0" algn="ctr" fontAlgn="auto">
              <a:lnSpc>
                <a:spcPct val="100000"/>
              </a:lnSpc>
              <a:spcBef>
                <a:spcPct val="0"/>
              </a:spcBef>
              <a:spcAft>
                <a:spcPts val="1000"/>
              </a:spcAft>
              <a:buNone/>
            </a:pPr>
            <a:r>
              <a:rPr lang="zh-CN" altLang="en-US" sz="2400" b="0" i="0" u="none" spc="200" baseline="0">
                <a:solidFill>
                  <a:srgbClr val="000000"/>
                </a:solidFill>
                <a:latin typeface="微软雅黑"/>
                <a:ea typeface="微软雅黑"/>
              </a:rPr>
              <a:t>单击此处编辑副标题</a:t>
            </a:r>
          </a:p>
        </p:txBody>
      </p:sp>
      <p:sp>
        <p:nvSpPr>
          <p:cNvPr id="4" name="AutoShape 4"/>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5" name="AutoShape 5"/>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6" name="AutoShape 6"/>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容">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3" name="AutoShape 3"/>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4" name="AutoShape 4"/>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
        <p:nvSpPr>
          <p:cNvPr id="5" name="AutoShape 5"/>
          <p:cNvSpPr>
            <a:spLocks noGrp="1"/>
          </p:cNvSpPr>
          <p:nvPr>
            <p:ph sz="quarter" idx="13"/>
          </p:nvPr>
        </p:nvSpPr>
        <p:spPr>
          <a:xfrm>
            <a:off x="669930" y="952508"/>
            <a:ext cx="10852237" cy="5040000"/>
          </a:xfrm>
        </p:spPr>
        <p:txBody>
          <a:bodyPr vert="horz" lIns="101600" tIns="0" rIns="82550" bIns="0" anchor="t">
            <a:normAutofit/>
          </a:bodyPr>
          <a:lstStyle/>
          <a:p>
            <a:pPr marL="228600"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单击此处编辑母版文本样式</a:t>
            </a:r>
          </a:p>
          <a:p>
            <a:pPr marL="685800" lvl="1"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第二级</a:t>
            </a:r>
          </a:p>
          <a:p>
            <a:pPr marL="1143000" lvl="2"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第三级</a:t>
            </a:r>
          </a:p>
          <a:p>
            <a:pPr marL="1600200" lvl="3"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第四级</a:t>
            </a:r>
          </a:p>
          <a:p>
            <a:pPr marL="2057400" lvl="4"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第五级</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末尾幻灯片">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3" name="AutoShape 3"/>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4" name="AutoShape 4"/>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
        <p:nvSpPr>
          <p:cNvPr id="5" name="AutoShape 5"/>
          <p:cNvSpPr>
            <a:spLocks noGrp="1"/>
          </p:cNvSpPr>
          <p:nvPr>
            <p:ph type="title"/>
          </p:nvPr>
        </p:nvSpPr>
        <p:spPr>
          <a:xfrm>
            <a:off x="669882" y="2588281"/>
            <a:ext cx="10852237" cy="899167"/>
          </a:xfrm>
        </p:spPr>
        <p:txBody>
          <a:bodyPr vert="horz" lIns="101600" tIns="38100" rIns="25400" bIns="38100" anchor="t">
            <a:noAutofit/>
          </a:bodyPr>
          <a:lstStyle/>
          <a:p>
            <a:pPr marL="0" marR="0" algn="ctr" fontAlgn="auto">
              <a:lnSpc>
                <a:spcPct val="100000"/>
              </a:lnSpc>
              <a:spcBef>
                <a:spcPct val="0"/>
              </a:spcBef>
              <a:buNone/>
            </a:pPr>
            <a:r>
              <a:rPr lang="en-US" sz="5400" b="0" i="0" u="none" spc="600" baseline="0">
                <a:solidFill>
                  <a:srgbClr val="000000"/>
                </a:solidFill>
                <a:latin typeface="微软雅黑"/>
                <a:ea typeface="微软雅黑"/>
              </a:rPr>
              <a:t>单击此处编辑标题</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Placeholder Slide">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pic" sz="quarter" idx="11"/>
          </p:nvPr>
        </p:nvSpPr>
        <p:spPr>
          <a:xfrm>
            <a:off x="4915844" y="2418889"/>
            <a:ext cx="2399430" cy="2056478"/>
          </a:xfrm>
          <a:prstGeom prst="triangle">
            <a:avLst/>
          </a:prstGeom>
          <a:solidFill>
            <a:srgbClr val="FFFFFF">
              <a:lumMod val="95000"/>
            </a:srgbClr>
          </a:solidFill>
        </p:spPr>
        <p:txBody>
          <a:bodyPr vert="horz" lIns="101600" tIns="0" rIns="82550" bIns="0" anchor="t">
            <a:normAutofit/>
          </a:bodyPr>
          <a:lstStyle/>
          <a:p>
            <a:pPr marL="228600" indent="-228600" algn="l" fontAlgn="auto">
              <a:lnSpc>
                <a:spcPct val="130000"/>
              </a:lnSpc>
              <a:spcBef>
                <a:spcPct val="0"/>
              </a:spcBef>
              <a:spcAft>
                <a:spcPts val="1000"/>
              </a:spcAft>
              <a:buNone/>
            </a:pPr>
            <a:endParaRPr/>
          </a:p>
        </p:txBody>
      </p:sp>
      <p:sp>
        <p:nvSpPr>
          <p:cNvPr id="3" name="AutoShape 3"/>
          <p:cNvSpPr>
            <a:spLocks noGrp="1"/>
          </p:cNvSpPr>
          <p:nvPr>
            <p:ph type="pic" sz="quarter" idx="12"/>
          </p:nvPr>
        </p:nvSpPr>
        <p:spPr>
          <a:xfrm>
            <a:off x="8254334" y="2418889"/>
            <a:ext cx="2399430" cy="2056478"/>
          </a:xfrm>
          <a:prstGeom prst="triangle">
            <a:avLst/>
          </a:prstGeom>
          <a:solidFill>
            <a:srgbClr val="FFFFFF">
              <a:lumMod val="95000"/>
            </a:srgbClr>
          </a:solidFill>
        </p:spPr>
        <p:txBody>
          <a:bodyPr vert="horz" lIns="101600" tIns="0" rIns="82550" bIns="0" anchor="t">
            <a:normAutofit/>
          </a:bodyPr>
          <a:lstStyle/>
          <a:p>
            <a:pPr marL="228600" indent="-228600" algn="l" fontAlgn="auto">
              <a:lnSpc>
                <a:spcPct val="130000"/>
              </a:lnSpc>
              <a:spcBef>
                <a:spcPct val="0"/>
              </a:spcBef>
              <a:spcAft>
                <a:spcPts val="1000"/>
              </a:spcAft>
              <a:buNone/>
            </a:pPr>
            <a:endParaRPr/>
          </a:p>
        </p:txBody>
      </p:sp>
      <p:sp>
        <p:nvSpPr>
          <p:cNvPr id="4" name="AutoShape 4"/>
          <p:cNvSpPr>
            <a:spLocks noGrp="1"/>
          </p:cNvSpPr>
          <p:nvPr>
            <p:ph type="pic" sz="quarter" idx="10"/>
          </p:nvPr>
        </p:nvSpPr>
        <p:spPr>
          <a:xfrm>
            <a:off x="1577353" y="2418889"/>
            <a:ext cx="2399430" cy="2056478"/>
          </a:xfrm>
          <a:prstGeom prst="triangle">
            <a:avLst/>
          </a:prstGeom>
          <a:solidFill>
            <a:srgbClr val="FFFFFF">
              <a:lumMod val="95000"/>
            </a:srgbClr>
          </a:solidFill>
        </p:spPr>
        <p:txBody>
          <a:bodyPr vert="horz" lIns="101600" tIns="0" rIns="82550" bIns="0" anchor="t">
            <a:normAutofit/>
          </a:bodyPr>
          <a:lstStyle/>
          <a:p>
            <a:pPr marL="228600" indent="-228600" algn="l" fontAlgn="auto">
              <a:lnSpc>
                <a:spcPct val="130000"/>
              </a:lnSpc>
              <a:spcBef>
                <a:spcPct val="0"/>
              </a:spcBef>
              <a:spcAft>
                <a:spcPts val="100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title"/>
          </p:nvPr>
        </p:nvSpPr>
        <p:spPr>
          <a:xfrm>
            <a:off x="669882" y="432000"/>
            <a:ext cx="10852237" cy="648000"/>
          </a:xfrm>
        </p:spPr>
        <p:txBody>
          <a:bodyPr vert="horz" lIns="101600" tIns="38100" rIns="76200" bIns="38100" anchor="ctr">
            <a:noAutofit/>
          </a:bodyPr>
          <a:lstStyle/>
          <a:p>
            <a:pPr marL="0" marR="0" algn="l" fontAlgn="auto">
              <a:lnSpc>
                <a:spcPct val="100000"/>
              </a:lnSpc>
              <a:spcBef>
                <a:spcPct val="0"/>
              </a:spcBef>
              <a:buNone/>
            </a:pPr>
            <a:r>
              <a:rPr lang="en-US" sz="2800" b="1" i="0" u="none" spc="200" baseline="0">
                <a:solidFill>
                  <a:srgbClr val="000000"/>
                </a:solidFill>
                <a:latin typeface="微软雅黑"/>
                <a:ea typeface="微软雅黑"/>
              </a:rPr>
              <a:t>单击此处编辑母版标题样式</a:t>
            </a:r>
          </a:p>
        </p:txBody>
      </p:sp>
      <p:sp>
        <p:nvSpPr>
          <p:cNvPr id="3" name="AutoShape 3"/>
          <p:cNvSpPr>
            <a:spLocks noGrp="1"/>
          </p:cNvSpPr>
          <p:nvPr>
            <p:ph idx="1"/>
          </p:nvPr>
        </p:nvSpPr>
        <p:spPr>
          <a:xfrm>
            <a:off x="669882" y="1296000"/>
            <a:ext cx="10852237" cy="5041355"/>
          </a:xfrm>
        </p:spPr>
        <p:txBody>
          <a:bodyPr vert="horz" lIns="101600" tIns="0" rIns="82550" bIns="0" anchor="t">
            <a:noAutofit/>
          </a:bodyPr>
          <a:lstStyle/>
          <a:p>
            <a:pPr marL="228600" marR="0"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单击此处编辑母版文本样式</a:t>
            </a:r>
          </a:p>
          <a:p>
            <a:pPr marL="685800" marR="0" lvl="1"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第二级</a:t>
            </a:r>
          </a:p>
          <a:p>
            <a:pPr marL="1143000" marR="0" lvl="2"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第三级</a:t>
            </a:r>
          </a:p>
          <a:p>
            <a:pPr marL="1600200" marR="0" lvl="3"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第四级</a:t>
            </a:r>
          </a:p>
          <a:p>
            <a:pPr marL="2057400" marR="0" lvl="4"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第五级</a:t>
            </a:r>
          </a:p>
        </p:txBody>
      </p:sp>
      <p:sp>
        <p:nvSpPr>
          <p:cNvPr id="4" name="AutoShape 4"/>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5" name="AutoShape 5"/>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6" name="AutoShape 6"/>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title"/>
          </p:nvPr>
        </p:nvSpPr>
        <p:spPr>
          <a:xfrm>
            <a:off x="669930" y="3808730"/>
            <a:ext cx="10852237" cy="624845"/>
          </a:xfrm>
        </p:spPr>
        <p:txBody>
          <a:bodyPr vert="horz" lIns="101600" tIns="38100" rIns="63500" bIns="38100" anchor="t">
            <a:noAutofit/>
          </a:bodyPr>
          <a:lstStyle/>
          <a:p>
            <a:pPr algn="l" fontAlgn="auto">
              <a:lnSpc>
                <a:spcPct val="100000"/>
              </a:lnSpc>
              <a:spcBef>
                <a:spcPct val="0"/>
              </a:spcBef>
              <a:buNone/>
            </a:pPr>
            <a:r>
              <a:rPr lang="zh-CN" altLang="en-US" sz="3600" b="0" i="0" u="none" spc="300" baseline="0">
                <a:solidFill>
                  <a:srgbClr val="000000"/>
                </a:solidFill>
                <a:latin typeface="微软雅黑"/>
                <a:ea typeface="微软雅黑"/>
              </a:rPr>
              <a:t>单击此处编辑母版标题样式</a:t>
            </a:r>
          </a:p>
        </p:txBody>
      </p:sp>
      <p:sp>
        <p:nvSpPr>
          <p:cNvPr id="3" name="AutoShape 3"/>
          <p:cNvSpPr>
            <a:spLocks noGrp="1"/>
          </p:cNvSpPr>
          <p:nvPr>
            <p:ph type="body" idx="1"/>
          </p:nvPr>
        </p:nvSpPr>
        <p:spPr>
          <a:xfrm>
            <a:off x="669925" y="4511675"/>
            <a:ext cx="10852237" cy="1077985"/>
          </a:xfrm>
        </p:spPr>
        <p:txBody>
          <a:bodyPr vert="horz" lIns="101600" tIns="38100" rIns="76200" bIns="38100" anchor="t">
            <a:noAutofit/>
          </a:bodyPr>
          <a:lstStyle/>
          <a:p>
            <a:pPr marL="0" indent="0" algn="l" fontAlgn="auto">
              <a:lnSpc>
                <a:spcPct val="130000"/>
              </a:lnSpc>
              <a:spcBef>
                <a:spcPct val="0"/>
              </a:spcBef>
              <a:spcAft>
                <a:spcPts val="1000"/>
              </a:spcAft>
              <a:buNone/>
            </a:pPr>
            <a:r>
              <a:rPr lang="zh-CN" altLang="en-US" sz="1600" b="0" i="0" u="none" spc="150" baseline="0">
                <a:solidFill>
                  <a:srgbClr val="000000"/>
                </a:solidFill>
                <a:latin typeface="微软雅黑"/>
                <a:ea typeface="微软雅黑"/>
              </a:rPr>
              <a:t>单击此处编辑母版文本样式</a:t>
            </a:r>
          </a:p>
        </p:txBody>
      </p:sp>
      <p:sp>
        <p:nvSpPr>
          <p:cNvPr id="4" name="AutoShape 4"/>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5" name="AutoShape 5"/>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6" name="AutoShape 6"/>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title"/>
          </p:nvPr>
        </p:nvSpPr>
        <p:spPr>
          <a:xfrm>
            <a:off x="669882" y="432000"/>
            <a:ext cx="10852237" cy="648000"/>
          </a:xfrm>
        </p:spPr>
        <p:txBody>
          <a:bodyPr vert="horz" lIns="101600" tIns="38100" rIns="76200" bIns="38100" anchor="ctr">
            <a:noAutofit/>
          </a:bodyPr>
          <a:lstStyle/>
          <a:p>
            <a:pPr marL="0" marR="0" algn="l" fontAlgn="auto">
              <a:lnSpc>
                <a:spcPct val="100000"/>
              </a:lnSpc>
              <a:spcBef>
                <a:spcPct val="0"/>
              </a:spcBef>
              <a:buNone/>
            </a:pPr>
            <a:r>
              <a:rPr lang="en-US" sz="2800" b="1" i="0" u="none" spc="200" baseline="0">
                <a:solidFill>
                  <a:srgbClr val="000000"/>
                </a:solidFill>
                <a:latin typeface="微软雅黑"/>
                <a:ea typeface="微软雅黑"/>
              </a:rPr>
              <a:t>单击此处编辑母版标题样式</a:t>
            </a:r>
          </a:p>
        </p:txBody>
      </p:sp>
      <p:sp>
        <p:nvSpPr>
          <p:cNvPr id="3" name="AutoShape 3"/>
          <p:cNvSpPr>
            <a:spLocks noGrp="1"/>
          </p:cNvSpPr>
          <p:nvPr>
            <p:ph sz="half" idx="1"/>
          </p:nvPr>
        </p:nvSpPr>
        <p:spPr>
          <a:xfrm>
            <a:off x="669930" y="1296000"/>
            <a:ext cx="5283242" cy="5040000"/>
          </a:xfrm>
        </p:spPr>
        <p:txBody>
          <a:bodyPr vert="horz" lIns="101600" tIns="0" rIns="82550" bIns="0" anchor="t">
            <a:noAutofit/>
          </a:bodyPr>
          <a:lstStyle/>
          <a:p>
            <a:pPr marL="228600" marR="0"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单击此处编辑母版文本样式</a:t>
            </a:r>
          </a:p>
          <a:p>
            <a:pPr marL="685800" marR="0" lvl="1"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第二级</a:t>
            </a:r>
          </a:p>
          <a:p>
            <a:pPr marL="1143000" marR="0" lvl="2"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第三级</a:t>
            </a:r>
          </a:p>
          <a:p>
            <a:pPr marL="1600200" marR="0" lvl="3"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第四级</a:t>
            </a:r>
          </a:p>
          <a:p>
            <a:pPr marL="2057400" marR="0" lvl="4"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第五级</a:t>
            </a:r>
          </a:p>
        </p:txBody>
      </p:sp>
      <p:sp>
        <p:nvSpPr>
          <p:cNvPr id="4" name="AutoShape 4"/>
          <p:cNvSpPr>
            <a:spLocks noGrp="1"/>
          </p:cNvSpPr>
          <p:nvPr>
            <p:ph sz="half" idx="2"/>
          </p:nvPr>
        </p:nvSpPr>
        <p:spPr>
          <a:xfrm>
            <a:off x="6238877" y="1296000"/>
            <a:ext cx="5283242" cy="5040000"/>
          </a:xfrm>
        </p:spPr>
        <p:txBody>
          <a:bodyPr vert="horz" lIns="101600" tIns="0" rIns="82550" bIns="0" anchor="t">
            <a:noAutofit/>
          </a:bodyPr>
          <a:lstStyle/>
          <a:p>
            <a:pPr marL="228600"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单击此处编辑母版文本样式</a:t>
            </a:r>
          </a:p>
          <a:p>
            <a:pPr marL="685800" lvl="1"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第二级</a:t>
            </a:r>
          </a:p>
          <a:p>
            <a:pPr marL="1143000" lvl="2"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第三级</a:t>
            </a:r>
          </a:p>
          <a:p>
            <a:pPr marL="1600200" lvl="3"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第四级</a:t>
            </a:r>
          </a:p>
          <a:p>
            <a:pPr marL="2057400" lvl="4" indent="-228600" algn="l" fontAlgn="auto">
              <a:lnSpc>
                <a:spcPct val="130000"/>
              </a:lnSpc>
              <a:spcBef>
                <a:spcPct val="0"/>
              </a:spcBef>
              <a:spcAft>
                <a:spcPts val="1000"/>
              </a:spcAft>
              <a:buNone/>
            </a:pPr>
            <a:r>
              <a:rPr lang="zh-CN" altLang="en-US" sz="1600" b="0" i="0" u="none" spc="150" baseline="0">
                <a:solidFill>
                  <a:srgbClr val="000000">
                    <a:lumMod val="75000"/>
                    <a:lumOff val="25000"/>
                  </a:srgbClr>
                </a:solidFill>
                <a:latin typeface="微软雅黑"/>
                <a:ea typeface="微软雅黑"/>
              </a:rPr>
              <a:t>第五级</a:t>
            </a:r>
          </a:p>
        </p:txBody>
      </p:sp>
      <p:sp>
        <p:nvSpPr>
          <p:cNvPr id="5" name="AutoShape 5"/>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6" name="AutoShape 6"/>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7" name="AutoShape 7"/>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title"/>
          </p:nvPr>
        </p:nvSpPr>
        <p:spPr>
          <a:xfrm>
            <a:off x="669882" y="432000"/>
            <a:ext cx="10852237" cy="648000"/>
          </a:xfrm>
        </p:spPr>
        <p:txBody>
          <a:bodyPr vert="horz" lIns="101600" tIns="38100" rIns="76200" bIns="38100" anchor="ctr">
            <a:noAutofit/>
          </a:bodyPr>
          <a:lstStyle/>
          <a:p>
            <a:pPr marL="0" marR="0" algn="l" fontAlgn="auto">
              <a:lnSpc>
                <a:spcPct val="100000"/>
              </a:lnSpc>
              <a:spcBef>
                <a:spcPct val="0"/>
              </a:spcBef>
              <a:buNone/>
            </a:pPr>
            <a:r>
              <a:rPr lang="en-US" sz="2800" b="1" i="0" u="none" spc="200" baseline="0">
                <a:solidFill>
                  <a:srgbClr val="000000"/>
                </a:solidFill>
                <a:latin typeface="微软雅黑"/>
                <a:ea typeface="微软雅黑"/>
              </a:rPr>
              <a:t>单击此处编辑母版标题样式</a:t>
            </a:r>
          </a:p>
        </p:txBody>
      </p:sp>
      <p:sp>
        <p:nvSpPr>
          <p:cNvPr id="3" name="AutoShape 3"/>
          <p:cNvSpPr>
            <a:spLocks noGrp="1"/>
          </p:cNvSpPr>
          <p:nvPr>
            <p:ph type="body" idx="1"/>
          </p:nvPr>
        </p:nvSpPr>
        <p:spPr>
          <a:xfrm>
            <a:off x="669930" y="1296000"/>
            <a:ext cx="5283242" cy="381003"/>
          </a:xfrm>
        </p:spPr>
        <p:txBody>
          <a:bodyPr vert="horz" lIns="101600" tIns="38100" rIns="76200" bIns="38100" anchor="t">
            <a:noAutofit/>
          </a:bodyPr>
          <a:lstStyle/>
          <a:p>
            <a:pPr marL="0" indent="0" algn="l" fontAlgn="auto">
              <a:lnSpc>
                <a:spcPct val="100000"/>
              </a:lnSpc>
              <a:spcBef>
                <a:spcPct val="0"/>
              </a:spcBef>
              <a:spcAft>
                <a:spcPct val="0"/>
              </a:spcAft>
              <a:buNone/>
            </a:pPr>
            <a:r>
              <a:rPr lang="zh-CN" altLang="en-US" sz="2000" b="1" i="0" u="none" spc="200" baseline="0">
                <a:solidFill>
                  <a:srgbClr val="000000"/>
                </a:solidFill>
                <a:latin typeface="微软雅黑"/>
                <a:ea typeface="微软雅黑"/>
              </a:rPr>
              <a:t>单击此处编辑文本</a:t>
            </a:r>
          </a:p>
        </p:txBody>
      </p:sp>
      <p:sp>
        <p:nvSpPr>
          <p:cNvPr id="4" name="AutoShape 4"/>
          <p:cNvSpPr>
            <a:spLocks noGrp="1"/>
          </p:cNvSpPr>
          <p:nvPr>
            <p:ph sz="half" idx="2"/>
          </p:nvPr>
        </p:nvSpPr>
        <p:spPr>
          <a:xfrm>
            <a:off x="669925" y="1789043"/>
            <a:ext cx="5283200" cy="4552234"/>
          </a:xfrm>
        </p:spPr>
        <p:txBody>
          <a:bodyPr vert="horz" lIns="101600" tIns="0" rIns="82550" bIns="0" anchor="t">
            <a:noAutofit/>
          </a:bodyPr>
          <a:lstStyle/>
          <a:p>
            <a:pPr marL="228600" marR="0"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单击此处编辑母版文本样式</a:t>
            </a:r>
          </a:p>
          <a:p>
            <a:pPr marL="685800" marR="0" lvl="1"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第二级</a:t>
            </a:r>
          </a:p>
          <a:p>
            <a:pPr marL="1143000" marR="0" lvl="2"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第三级</a:t>
            </a:r>
          </a:p>
          <a:p>
            <a:pPr marL="1600200" marR="0" lvl="3"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第四级</a:t>
            </a:r>
          </a:p>
          <a:p>
            <a:pPr marL="2057400" marR="0" lvl="4"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第五级</a:t>
            </a:r>
          </a:p>
        </p:txBody>
      </p:sp>
      <p:sp>
        <p:nvSpPr>
          <p:cNvPr id="5" name="AutoShape 5"/>
          <p:cNvSpPr>
            <a:spLocks noGrp="1"/>
          </p:cNvSpPr>
          <p:nvPr>
            <p:ph type="body" sz="quarter" idx="3"/>
          </p:nvPr>
        </p:nvSpPr>
        <p:spPr>
          <a:xfrm>
            <a:off x="6235750" y="1296000"/>
            <a:ext cx="5283242" cy="381003"/>
          </a:xfrm>
        </p:spPr>
        <p:txBody>
          <a:bodyPr vert="horz" lIns="101600" tIns="38100" rIns="76200" bIns="38100" anchor="t">
            <a:noAutofit/>
          </a:bodyPr>
          <a:lstStyle/>
          <a:p>
            <a:pPr marL="0" marR="0" indent="0" algn="l" fontAlgn="auto">
              <a:lnSpc>
                <a:spcPct val="100000"/>
              </a:lnSpc>
              <a:spcBef>
                <a:spcPct val="0"/>
              </a:spcBef>
              <a:spcAft>
                <a:spcPct val="0"/>
              </a:spcAft>
              <a:buNone/>
            </a:pPr>
            <a:r>
              <a:rPr lang="en-US" sz="2000" b="1" i="0" u="none" spc="200" baseline="0">
                <a:solidFill>
                  <a:srgbClr val="000000"/>
                </a:solidFill>
                <a:latin typeface="微软雅黑"/>
                <a:ea typeface="微软雅黑"/>
              </a:rPr>
              <a:t>单击此处编辑文本</a:t>
            </a:r>
          </a:p>
        </p:txBody>
      </p:sp>
      <p:sp>
        <p:nvSpPr>
          <p:cNvPr id="6" name="AutoShape 6"/>
          <p:cNvSpPr>
            <a:spLocks noGrp="1"/>
          </p:cNvSpPr>
          <p:nvPr>
            <p:ph sz="quarter" idx="4"/>
          </p:nvPr>
        </p:nvSpPr>
        <p:spPr>
          <a:xfrm>
            <a:off x="6235750" y="1789043"/>
            <a:ext cx="5283242" cy="4552234"/>
          </a:xfrm>
        </p:spPr>
        <p:txBody>
          <a:bodyPr vert="horz" lIns="101600" tIns="0" rIns="82550" bIns="0" anchor="t">
            <a:noAutofit/>
          </a:bodyPr>
          <a:lstStyle/>
          <a:p>
            <a:pPr marL="228600" marR="0"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单击此处编辑母版文本样式</a:t>
            </a:r>
          </a:p>
          <a:p>
            <a:pPr marL="685800" marR="0" lvl="1"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第二级</a:t>
            </a:r>
          </a:p>
          <a:p>
            <a:pPr marL="1143000" marR="0" lvl="2"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第三级</a:t>
            </a:r>
          </a:p>
          <a:p>
            <a:pPr marL="1600200" marR="0" lvl="3"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第四级</a:t>
            </a:r>
          </a:p>
          <a:p>
            <a:pPr marL="2057400" marR="0" lvl="4" indent="-228600" algn="l" fontAlgn="auto">
              <a:lnSpc>
                <a:spcPct val="130000"/>
              </a:lnSpc>
              <a:spcBef>
                <a:spcPct val="0"/>
              </a:spcBef>
              <a:spcAft>
                <a:spcPts val="1000"/>
              </a:spcAft>
              <a:buNone/>
            </a:pPr>
            <a:r>
              <a:rPr lang="en-US" sz="1600" b="0" i="0" u="none" spc="150" baseline="0">
                <a:solidFill>
                  <a:srgbClr val="000000">
                    <a:lumMod val="75000"/>
                    <a:lumOff val="25000"/>
                  </a:srgbClr>
                </a:solidFill>
                <a:latin typeface="微软雅黑"/>
                <a:ea typeface="微软雅黑"/>
              </a:rPr>
              <a:t>第五级</a:t>
            </a:r>
          </a:p>
        </p:txBody>
      </p:sp>
      <p:sp>
        <p:nvSpPr>
          <p:cNvPr id="7" name="AutoShape 7"/>
          <p:cNvSpPr>
            <a:spLocks noGrp="1"/>
          </p:cNvSpPr>
          <p:nvPr>
            <p:ph type="dt" sz="half" idx="10"/>
          </p:nvPr>
        </p:nvSpPr>
        <p:spPr>
          <a:xfrm>
            <a:off x="879742" y="6349833"/>
            <a:ext cx="2700000" cy="316800"/>
          </a:xfrm>
        </p:spPr>
        <p:txBody>
          <a:bodyPr vert="horz" lIns="91440" tIns="45720" rIns="91440" bIns="45720" anchor="ctr">
            <a:normAutofit/>
          </a:bodyPr>
          <a:lstStyle/>
          <a:p>
            <a:pPr marL="0" algn="l">
              <a:buNone/>
            </a:pPr>
            <a:r>
              <a:rPr lang="zh-CN" altLang="en-US" sz="1200" b="0" i="0" u="none" baseline="0">
                <a:solidFill>
                  <a:srgbClr val="000000">
                    <a:tint val="75000"/>
                  </a:srgbClr>
                </a:solidFill>
                <a:latin typeface="Arial"/>
                <a:ea typeface="Arial"/>
              </a:rPr>
              <a:t>2024/8/9</a:t>
            </a:r>
          </a:p>
        </p:txBody>
      </p:sp>
      <p:sp>
        <p:nvSpPr>
          <p:cNvPr id="8" name="AutoShape 8"/>
          <p:cNvSpPr>
            <a:spLocks noGrp="1"/>
          </p:cNvSpPr>
          <p:nvPr>
            <p:ph type="ftr" sz="quarter" idx="11"/>
          </p:nvPr>
        </p:nvSpPr>
        <p:spPr>
          <a:xfrm>
            <a:off x="4116000" y="6349833"/>
            <a:ext cx="3960000" cy="316800"/>
          </a:xfrm>
        </p:spPr>
        <p:txBody>
          <a:bodyPr vert="horz" lIns="91440" tIns="45720" rIns="91440" bIns="45720" anchor="ctr">
            <a:normAutofit/>
          </a:bodyPr>
          <a:lstStyle/>
          <a:p>
            <a:pPr marL="0" algn="ctr">
              <a:buNone/>
            </a:pPr>
            <a:endParaRPr/>
          </a:p>
        </p:txBody>
      </p:sp>
      <p:sp>
        <p:nvSpPr>
          <p:cNvPr id="9" name="AutoShape 9"/>
          <p:cNvSpPr>
            <a:spLocks noGrp="1"/>
          </p:cNvSpPr>
          <p:nvPr>
            <p:ph type="sldNum" sz="quarter" idx="12"/>
          </p:nvPr>
        </p:nvSpPr>
        <p:spPr>
          <a:xfrm>
            <a:off x="8610600" y="6349833"/>
            <a:ext cx="2700000" cy="316800"/>
          </a:xfrm>
        </p:spPr>
        <p:txBody>
          <a:bodyPr vert="horz" lIns="91440" tIns="45720" rIns="91440" bIns="45720" anchor="ctr">
            <a:normAutofit/>
          </a:bodyPr>
          <a:lstStyle/>
          <a:p>
            <a:pPr marL="0" algn="r">
              <a:buNone/>
            </a:pPr>
            <a:fld id="{3386411A-70EE-422D-B97C-F56BEE3FF077}" type="slidenum">
              <a:rPr lang="zh-CN" altLang="en-US" sz="1200" b="0" i="0" u="none" baseline="0">
                <a:solidFill>
                  <a:srgbClr val="000000">
                    <a:tint val="75000"/>
                  </a:srgbClr>
                </a:solidFill>
                <a:latin typeface="Arial"/>
                <a:ea typeface="Arial"/>
              </a:rPr>
              <a:t>‹#›</a:t>
            </a:fld>
            <a:endParaRPr lang="zh-CN" altLang="en-US" sz="1200" b="0" i="0" u="none" baseline="0">
              <a:solidFill>
                <a:srgbClr val="000000">
                  <a:tint val="75000"/>
                </a:srgbClr>
              </a:solidFill>
              <a:latin typeface="Arial"/>
              <a:ea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2" name="AutoShape 2"/>
          <p:cNvSpPr>
            <a:spLocks noGrp="1"/>
          </p:cNvSpPr>
          <p:nvPr>
            <p:ph type="title"/>
          </p:nvPr>
        </p:nvSpPr>
        <p:spPr>
          <a:xfrm>
            <a:off x="669882" y="432000"/>
            <a:ext cx="10852237" cy="648000"/>
          </a:xfrm>
          <a:prstGeom prst="rect">
            <a:avLst/>
          </a:prstGeom>
        </p:spPr>
        <p:txBody>
          <a:bodyPr vert="horz" lIns="101600" tIns="38100" rIns="76200" bIns="38100" anchor="ctr">
            <a:noAutofit/>
          </a:bodyPr>
          <a:lstStyle/>
          <a:p>
            <a:pPr algn="l" fontAlgn="auto">
              <a:lnSpc>
                <a:spcPct val="100000"/>
              </a:lnSpc>
              <a:spcBef>
                <a:spcPct val="0"/>
              </a:spcBef>
              <a:buNone/>
            </a:pPr>
            <a:r>
              <a:rPr lang="zh-CN" altLang="en-US" sz="2800" b="1" i="0" u="none" spc="200" baseline="0">
                <a:solidFill>
                  <a:srgbClr val="000000"/>
                </a:solidFill>
                <a:latin typeface="微软雅黑"/>
                <a:ea typeface="微软雅黑"/>
              </a:rPr>
              <a:t>单击此处编辑母版标题样式</a:t>
            </a:r>
          </a:p>
        </p:txBody>
      </p:sp>
      <p:sp>
        <p:nvSpPr>
          <p:cNvPr id="3" name="AutoShape 3"/>
          <p:cNvSpPr>
            <a:spLocks noGrp="1"/>
          </p:cNvSpPr>
          <p:nvPr>
            <p:ph type="body" idx="1"/>
          </p:nvPr>
        </p:nvSpPr>
        <p:spPr>
          <a:xfrm>
            <a:off x="669882" y="1296000"/>
            <a:ext cx="10852237" cy="5040000"/>
          </a:xfrm>
          <a:prstGeom prst="rect">
            <a:avLst/>
          </a:prstGeom>
        </p:spPr>
        <p:txBody>
          <a:bodyPr vert="horz" lIns="101600" tIns="0" rIns="82550" bIns="0" anchor="t">
            <a:normAutofit/>
          </a:bodyPr>
          <a:lstStyle/>
          <a:p>
            <a:pPr marL="228600" indent="-228600" algn="l" fontAlgn="auto">
              <a:lnSpc>
                <a:spcPct val="130000"/>
              </a:lnSpc>
              <a:spcBef>
                <a:spcPct val="0"/>
              </a:spcBef>
              <a:spcAft>
                <a:spcPts val="1000"/>
              </a:spcAft>
              <a:buNone/>
            </a:pPr>
            <a:r>
              <a:rPr lang="zh-CN" altLang="en-US" sz="1600" b="0" i="0" u="none" spc="150" baseline="0">
                <a:solidFill>
                  <a:srgbClr val="000000"/>
                </a:solidFill>
                <a:latin typeface="微软雅黑"/>
                <a:ea typeface="微软雅黑"/>
              </a:rPr>
              <a:t>单击此处编辑母版文本样式</a:t>
            </a:r>
          </a:p>
          <a:p>
            <a:pPr marL="685800" lvl="1" indent="-228600" algn="l" fontAlgn="auto">
              <a:lnSpc>
                <a:spcPct val="130000"/>
              </a:lnSpc>
              <a:spcBef>
                <a:spcPct val="0"/>
              </a:spcBef>
              <a:spcAft>
                <a:spcPts val="1000"/>
              </a:spcAft>
              <a:buNone/>
            </a:pPr>
            <a:r>
              <a:rPr lang="zh-CN" altLang="en-US" sz="1600" b="0" i="0" u="none" spc="150" baseline="0">
                <a:solidFill>
                  <a:srgbClr val="000000"/>
                </a:solidFill>
                <a:latin typeface="微软雅黑"/>
                <a:ea typeface="微软雅黑"/>
              </a:rPr>
              <a:t>第二级</a:t>
            </a:r>
          </a:p>
          <a:p>
            <a:pPr marL="1143000" lvl="2" indent="-228600" algn="l" fontAlgn="auto">
              <a:lnSpc>
                <a:spcPct val="130000"/>
              </a:lnSpc>
              <a:spcBef>
                <a:spcPct val="0"/>
              </a:spcBef>
              <a:spcAft>
                <a:spcPts val="1000"/>
              </a:spcAft>
              <a:buNone/>
            </a:pPr>
            <a:r>
              <a:rPr lang="zh-CN" altLang="en-US" sz="1600" b="0" i="0" u="none" spc="150" baseline="0">
                <a:solidFill>
                  <a:srgbClr val="000000"/>
                </a:solidFill>
                <a:latin typeface="微软雅黑"/>
                <a:ea typeface="微软雅黑"/>
              </a:rPr>
              <a:t>第三级</a:t>
            </a:r>
          </a:p>
          <a:p>
            <a:pPr marL="1600200" lvl="3" indent="-228600" algn="l" fontAlgn="auto">
              <a:lnSpc>
                <a:spcPct val="130000"/>
              </a:lnSpc>
              <a:spcBef>
                <a:spcPct val="0"/>
              </a:spcBef>
              <a:spcAft>
                <a:spcPts val="1000"/>
              </a:spcAft>
              <a:buNone/>
            </a:pPr>
            <a:r>
              <a:rPr lang="zh-CN" altLang="en-US" sz="1600" b="0" i="0" u="none" spc="150" baseline="0">
                <a:solidFill>
                  <a:srgbClr val="000000"/>
                </a:solidFill>
                <a:latin typeface="微软雅黑"/>
                <a:ea typeface="微软雅黑"/>
              </a:rPr>
              <a:t>第四级</a:t>
            </a:r>
          </a:p>
          <a:p>
            <a:pPr marL="2057400" lvl="4" indent="-228600" algn="l" fontAlgn="auto">
              <a:lnSpc>
                <a:spcPct val="130000"/>
              </a:lnSpc>
              <a:spcBef>
                <a:spcPct val="0"/>
              </a:spcBef>
              <a:spcAft>
                <a:spcPts val="1000"/>
              </a:spcAft>
              <a:buNone/>
            </a:pPr>
            <a:r>
              <a:rPr lang="zh-CN" altLang="en-US" sz="1600" b="0" i="0" u="none" spc="150" baseline="0">
                <a:solidFill>
                  <a:srgbClr val="000000"/>
                </a:solidFill>
                <a:latin typeface="微软雅黑"/>
                <a:ea typeface="微软雅黑"/>
              </a:rPr>
              <a:t>第五级</a:t>
            </a:r>
          </a:p>
        </p:txBody>
      </p:sp>
      <p:sp>
        <p:nvSpPr>
          <p:cNvPr id="4" name="AutoShape 4"/>
          <p:cNvSpPr>
            <a:spLocks noGrp="1"/>
          </p:cNvSpPr>
          <p:nvPr>
            <p:ph type="dt" sz="half" idx="2"/>
          </p:nvPr>
        </p:nvSpPr>
        <p:spPr>
          <a:xfrm>
            <a:off x="879742" y="6349833"/>
            <a:ext cx="2700000" cy="316800"/>
          </a:xfrm>
          <a:prstGeom prst="rect">
            <a:avLst/>
          </a:prstGeom>
        </p:spPr>
        <p:txBody>
          <a:bodyPr vert="horz" lIns="91440" tIns="45720" rIns="91440" bIns="45720" anchor="ctr">
            <a:normAutofit/>
          </a:bodyPr>
          <a:lstStyle/>
          <a:p>
            <a:pPr marL="0" algn="l">
              <a:buNone/>
            </a:pPr>
            <a:r>
              <a:rPr lang="zh-CN" altLang="en-US" sz="1800" b="0" i="0" u="none" baseline="0">
                <a:solidFill>
                  <a:srgbClr val="000000"/>
                </a:solidFill>
                <a:latin typeface="Arial"/>
                <a:ea typeface="Arial"/>
              </a:rPr>
              <a:t>2024/8/9</a:t>
            </a:r>
          </a:p>
        </p:txBody>
      </p:sp>
      <p:sp>
        <p:nvSpPr>
          <p:cNvPr id="5" name="AutoShape 5"/>
          <p:cNvSpPr>
            <a:spLocks noGrp="1"/>
          </p:cNvSpPr>
          <p:nvPr>
            <p:ph type="ftr" sz="quarter" idx="3"/>
          </p:nvPr>
        </p:nvSpPr>
        <p:spPr>
          <a:xfrm>
            <a:off x="4116000" y="6349833"/>
            <a:ext cx="3960000" cy="316800"/>
          </a:xfrm>
          <a:prstGeom prst="rect">
            <a:avLst/>
          </a:prstGeom>
        </p:spPr>
        <p:txBody>
          <a:bodyPr vert="horz" lIns="91440" tIns="45720" rIns="91440" bIns="45720" anchor="ctr">
            <a:normAutofit/>
          </a:bodyPr>
          <a:lstStyle/>
          <a:p>
            <a:pPr marL="0" algn="l">
              <a:buNone/>
            </a:pPr>
            <a:endParaRPr/>
          </a:p>
        </p:txBody>
      </p:sp>
      <p:sp>
        <p:nvSpPr>
          <p:cNvPr id="6" name="AutoShape 6"/>
          <p:cNvSpPr>
            <a:spLocks noGrp="1"/>
          </p:cNvSpPr>
          <p:nvPr>
            <p:ph type="sldNum" sz="quarter" idx="4"/>
          </p:nvPr>
        </p:nvSpPr>
        <p:spPr>
          <a:xfrm>
            <a:off x="8610600" y="6349833"/>
            <a:ext cx="2700000" cy="316800"/>
          </a:xfrm>
          <a:prstGeom prst="rect">
            <a:avLst/>
          </a:prstGeom>
        </p:spPr>
        <p:txBody>
          <a:bodyPr vert="horz" lIns="91440" tIns="45720" rIns="91440" bIns="45720" anchor="ctr">
            <a:normAutofit/>
          </a:bodyPr>
          <a:lstStyle/>
          <a:p>
            <a:pPr marL="0" algn="l">
              <a:buNone/>
            </a:pPr>
            <a:fld id="{3386411A-70EE-422D-B97C-F56BEE3FF077}" type="slidenum">
              <a:rPr lang="zh-CN" altLang="en-US" sz="1800" b="0" i="0" u="none" baseline="0">
                <a:solidFill>
                  <a:srgbClr val="000000"/>
                </a:solidFill>
                <a:latin typeface="Arial"/>
                <a:ea typeface="Arial"/>
              </a:rPr>
              <a:t>‹#›</a:t>
            </a:fld>
            <a:endParaRPr lang="zh-CN" altLang="en-US" sz="1800" b="0" i="0" u="none" baseline="0">
              <a:solidFill>
                <a:srgbClr val="000000"/>
              </a:solidFill>
              <a:latin typeface="Arial"/>
              <a:ea typeface="Arial"/>
            </a:endParaRPr>
          </a:p>
        </p:txBody>
      </p:sp>
      <p:sp>
        <p:nvSpPr>
          <p:cNvPr id="7" name="AutoShape 7" hidden="1"/>
          <p:cNvSpPr/>
          <p:nvPr/>
        </p:nvSpPr>
        <p:spPr>
          <a:xfrm>
            <a:off x="0" y="0"/>
            <a:ext cx="0" cy="0"/>
          </a:xfrm>
          <a:prstGeom prst="rect">
            <a:avLst/>
          </a:prstGeom>
          <a:solidFill>
            <a:schemeClr val="accent1"/>
          </a:solidFill>
          <a:ln w="12700" cap="flat" cmpd="sng">
            <a:solidFill>
              <a:schemeClr val="accent1">
                <a:shade val="50000"/>
              </a:schemeClr>
            </a:solidFill>
            <a:prstDash val="solid"/>
          </a:ln>
        </p:spPr>
        <p:txBody>
          <a:bodyPr vert="horz" lIns="91440" tIns="45720" rIns="91440" bIns="45720" anchor="ctr">
            <a:normAutofit fontScale="25000" lnSpcReduction="20000"/>
          </a:bodyPr>
          <a:lstStyle/>
          <a:p>
            <a:pPr marL="0" algn="ctr"/>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pic>
        <p:nvPicPr>
          <p:cNvPr id="2" name="image1.jpeg"/>
          <p:cNvPicPr>
            <a:picLocks noChangeAspect="1"/>
          </p:cNvPicPr>
          <p:nvPr/>
        </p:nvPicPr>
        <p:blipFill>
          <a:blip r:embed="rId2"/>
          <a:srcRect/>
          <a:stretch>
            <a:fillRect/>
          </a:stretch>
        </p:blipFill>
        <p:spPr>
          <a:xfrm>
            <a:off x="2540" y="-11430"/>
            <a:ext cx="12188825" cy="6873240"/>
          </a:xfrm>
          <a:prstGeom prst="rect">
            <a:avLst/>
          </a:prstGeom>
        </p:spPr>
      </p:pic>
      <p:sp>
        <p:nvSpPr>
          <p:cNvPr id="3" name="AutoShape 3"/>
          <p:cNvSpPr/>
          <p:nvPr/>
        </p:nvSpPr>
        <p:spPr>
          <a:xfrm>
            <a:off x="2340881" y="2991518"/>
            <a:ext cx="9599457" cy="2185481"/>
          </a:xfrm>
          <a:prstGeom prst="rect">
            <a:avLst/>
          </a:prstGeom>
          <a:solidFill>
            <a:srgbClr val="0B3D6B"/>
          </a:solidFill>
          <a:ln cap="flat" cmpd="sng">
            <a:prstDash val="solid"/>
          </a:ln>
        </p:spPr>
        <p:txBody>
          <a:bodyPr vert="horz" lIns="91440" tIns="45720" rIns="91440" bIns="45720" anchor="ctr">
            <a:normAutofit/>
          </a:bodyPr>
          <a:lstStyle/>
          <a:p>
            <a:pPr marL="0" marR="0" indent="0" algn="ctr" fontAlgn="auto">
              <a:lnSpc>
                <a:spcPct val="100000"/>
              </a:lnSpc>
              <a:spcBef>
                <a:spcPct val="0"/>
              </a:spcBef>
              <a:spcAft>
                <a:spcPct val="0"/>
              </a:spcAft>
            </a:pPr>
            <a:endParaRPr/>
          </a:p>
        </p:txBody>
      </p:sp>
      <p:sp>
        <p:nvSpPr>
          <p:cNvPr id="4" name="TextBox 4"/>
          <p:cNvSpPr txBox="1"/>
          <p:nvPr/>
        </p:nvSpPr>
        <p:spPr>
          <a:xfrm>
            <a:off x="2340881" y="2991518"/>
            <a:ext cx="9528291" cy="1351963"/>
          </a:xfrm>
          <a:prstGeom prst="rect">
            <a:avLst/>
          </a:prstGeom>
          <a:noFill/>
        </p:spPr>
        <p:txBody>
          <a:bodyPr vert="horz" wrap="square" lIns="91440" tIns="45720" rIns="91440" bIns="45720" rtlCol="0" anchor="b">
            <a:normAutofit fontScale="92500"/>
          </a:bodyPr>
          <a:lstStyle/>
          <a:p>
            <a:pPr marL="0" algn="ctr">
              <a:defRPr/>
            </a:pPr>
            <a:r>
              <a:rPr lang="zh-CN" altLang="en-US" sz="4400" b="0" i="0" u="none" baseline="0" dirty="0">
                <a:solidFill>
                  <a:srgbClr val="FFFFFF"/>
                </a:solidFill>
                <a:latin typeface="微软雅黑"/>
                <a:ea typeface="微软雅黑"/>
              </a:rPr>
              <a:t>The Power of Distributive Influence: </a:t>
            </a:r>
            <a:endParaRPr lang="en-US" altLang="zh-CN" sz="4400" b="0" i="0" u="none" baseline="0" dirty="0">
              <a:solidFill>
                <a:srgbClr val="FFFFFF"/>
              </a:solidFill>
              <a:latin typeface="微软雅黑"/>
              <a:ea typeface="微软雅黑"/>
            </a:endParaRPr>
          </a:p>
          <a:p>
            <a:pPr marL="0" algn="ctr">
              <a:defRPr/>
            </a:pPr>
            <a:r>
              <a:rPr lang="zh-CN" altLang="en-US" sz="4400" b="0" i="0" u="none" baseline="0" dirty="0">
                <a:solidFill>
                  <a:srgbClr val="FFFFFF"/>
                </a:solidFill>
                <a:latin typeface="微软雅黑"/>
                <a:ea typeface="微软雅黑"/>
              </a:rPr>
              <a:t>A Hobbit's Approach to Celebrity</a:t>
            </a:r>
            <a:endParaRPr lang="en-US" sz="1100" dirty="0"/>
          </a:p>
        </p:txBody>
      </p:sp>
      <p:cxnSp>
        <p:nvCxnSpPr>
          <p:cNvPr id="5" name="Connector 5"/>
          <p:cNvCxnSpPr/>
          <p:nvPr/>
        </p:nvCxnSpPr>
        <p:spPr>
          <a:xfrm>
            <a:off x="4610171" y="4452788"/>
            <a:ext cx="4918546" cy="6761"/>
          </a:xfrm>
          <a:prstGeom prst="line">
            <a:avLst/>
          </a:prstGeom>
          <a:ln w="47625" cap="flat" cmpd="sng">
            <a:solidFill>
              <a:srgbClr val="FFFFFF"/>
            </a:solidFill>
            <a:prstDash val="solid"/>
          </a:ln>
        </p:spPr>
      </p:cxnSp>
      <p:grpSp>
        <p:nvGrpSpPr>
          <p:cNvPr id="6" name="Group 6"/>
          <p:cNvGrpSpPr/>
          <p:nvPr/>
        </p:nvGrpSpPr>
        <p:grpSpPr>
          <a:xfrm>
            <a:off x="6155158" y="4678163"/>
            <a:ext cx="292463" cy="292463"/>
            <a:chOff x="801291" y="3527832"/>
            <a:chExt cx="219347" cy="219347"/>
          </a:xfrm>
        </p:grpSpPr>
        <p:sp>
          <p:nvSpPr>
            <p:cNvPr id="7" name="AutoShape 7"/>
            <p:cNvSpPr/>
            <p:nvPr/>
          </p:nvSpPr>
          <p:spPr>
            <a:xfrm>
              <a:off x="801291" y="3527832"/>
              <a:ext cx="219347" cy="219347"/>
            </a:xfrm>
            <a:prstGeom prst="ellipse">
              <a:avLst/>
            </a:prstGeom>
            <a:solidFill>
              <a:srgbClr val="E56BA5"/>
            </a:solidFill>
          </p:spPr>
          <p:txBody>
            <a:bodyPr vert="horz" wrap="none" lIns="91440" tIns="45720" rIns="91440" bIns="45720" anchor="ctr">
              <a:normAutofit fontScale="62500" lnSpcReduction="20000"/>
            </a:bodyPr>
            <a:lstStyle/>
            <a:p>
              <a:pPr marL="0" marR="0" indent="0" algn="ctr" fontAlgn="base">
                <a:lnSpc>
                  <a:spcPct val="80000"/>
                </a:lnSpc>
                <a:spcBef>
                  <a:spcPct val="0"/>
                </a:spcBef>
                <a:spcAft>
                  <a:spcPct val="0"/>
                </a:spcAft>
              </a:pPr>
              <a:endParaRPr/>
            </a:p>
          </p:txBody>
        </p:sp>
        <p:grpSp>
          <p:nvGrpSpPr>
            <p:cNvPr id="8" name="Group 8"/>
            <p:cNvGrpSpPr/>
            <p:nvPr/>
          </p:nvGrpSpPr>
          <p:grpSpPr>
            <a:xfrm>
              <a:off x="860980" y="3583766"/>
              <a:ext cx="100336" cy="114060"/>
              <a:chOff x="860980" y="3583766"/>
              <a:chExt cx="100336" cy="114060"/>
            </a:xfrm>
          </p:grpSpPr>
          <p:sp>
            <p:nvSpPr>
              <p:cNvPr id="9" name="Freeform 9"/>
              <p:cNvSpPr/>
              <p:nvPr/>
            </p:nvSpPr>
            <p:spPr>
              <a:xfrm>
                <a:off x="884050" y="3583766"/>
                <a:ext cx="53830" cy="53740"/>
              </a:xfrm>
              <a:custGeom>
                <a:avLst/>
                <a:gdLst/>
                <a:ahLst/>
                <a:cxnLst/>
                <a:rect l="l" t="t"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rgbClr val="FFFFFF"/>
              </a:solidFill>
              <a:ln cap="flat" cmpd="sng">
                <a:prstDash val="solid"/>
              </a:ln>
            </p:spPr>
            <p:txBody>
              <a:bodyPr rot="0" vert="horz" wrap="square" lIns="121920" tIns="60960" rIns="121920" bIns="60960" anchor="ctr">
                <a:prstTxWarp prst="textNoShape">
                  <a:avLst/>
                </a:prstTxWarp>
                <a:noAutofit/>
              </a:bodyPr>
              <a:lstStyle/>
              <a:p>
                <a:pPr marL="0" marR="0" indent="0" algn="dist" fontAlgn="auto">
                  <a:lnSpc>
                    <a:spcPct val="100000"/>
                  </a:lnSpc>
                  <a:spcBef>
                    <a:spcPct val="0"/>
                  </a:spcBef>
                  <a:spcAft>
                    <a:spcPct val="0"/>
                  </a:spcAft>
                </a:pPr>
                <a:endParaRPr/>
              </a:p>
            </p:txBody>
          </p:sp>
          <p:sp>
            <p:nvSpPr>
              <p:cNvPr id="10" name="Freeform 10"/>
              <p:cNvSpPr/>
              <p:nvPr/>
            </p:nvSpPr>
            <p:spPr>
              <a:xfrm>
                <a:off x="860980" y="3643355"/>
                <a:ext cx="100336" cy="54471"/>
              </a:xfrm>
              <a:custGeom>
                <a:avLst/>
                <a:gdLst/>
                <a:ahLst/>
                <a:cxnLst/>
                <a:rect l="l" t="t"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rgbClr val="FFFFFF"/>
              </a:solidFill>
              <a:ln cap="flat" cmpd="sng">
                <a:prstDash val="solid"/>
              </a:ln>
            </p:spPr>
            <p:txBody>
              <a:bodyPr rot="0" vert="horz" wrap="square" lIns="121920" tIns="60960" rIns="121920" bIns="60960" anchor="ctr">
                <a:prstTxWarp prst="textNoShape">
                  <a:avLst/>
                </a:prstTxWarp>
                <a:noAutofit/>
              </a:bodyPr>
              <a:lstStyle/>
              <a:p>
                <a:pPr marL="0" marR="0" indent="0" algn="dist" fontAlgn="auto">
                  <a:lnSpc>
                    <a:spcPct val="100000"/>
                  </a:lnSpc>
                  <a:spcBef>
                    <a:spcPct val="0"/>
                  </a:spcBef>
                  <a:spcAft>
                    <a:spcPct val="0"/>
                  </a:spcAft>
                </a:pPr>
                <a:endParaRPr/>
              </a:p>
            </p:txBody>
          </p:sp>
        </p:grpSp>
      </p:grpSp>
      <p:sp>
        <p:nvSpPr>
          <p:cNvPr id="11" name="AutoShape 11"/>
          <p:cNvSpPr/>
          <p:nvPr/>
        </p:nvSpPr>
        <p:spPr>
          <a:xfrm>
            <a:off x="10795000" y="6540500"/>
            <a:ext cx="1270000" cy="190500"/>
          </a:xfrm>
          <a:prstGeom prst="rect">
            <a:avLst/>
          </a:prstGeom>
          <a:solidFill>
            <a:srgbClr val="000000">
              <a:alpha val="0"/>
            </a:srgbClr>
          </a:solidFill>
        </p:spPr>
        <p:txBody>
          <a:bodyPr rtlCol="0" anchor="t"/>
          <a:lstStyle/>
          <a:p>
            <a:pPr algn="r">
              <a:defRPr/>
            </a:pPr>
            <a:r>
              <a:rPr lang="en-US" sz="800" b="0" i="0" u="none" baseline="0">
                <a:solidFill>
                  <a:srgbClr val="808080"/>
                </a:solidFill>
                <a:latin typeface="Microsoft YaHei"/>
                <a:ea typeface="Microsoft YaHei"/>
              </a:rPr>
              <a:t>Created By AI</a:t>
            </a:r>
            <a:endParaRPr lang="en-US" sz="1100"/>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fill="hold" grpId="0" nodeType="afterEffect">
                                  <p:stCondLst>
                                    <p:cond delay="0"/>
                                  </p:stCondLst>
                                  <p:iterate type="lt">
                                    <p:tmPct val="30000"/>
                                  </p:iterate>
                                  <p:childTnLst>
                                    <p:anim calcmode="lin" valueType="num">
                                      <p:cBhvr>
                                        <p:cTn id="6"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7"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8"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9" dur="136" fill="hold">
                                          <p:stCondLst>
                                            <p:cond delay="864"/>
                                          </p:stCondLst>
                                        </p:cTn>
                                        <p:tgtEl>
                                          <p:spTgt spid="4"/>
                                        </p:tgtEl>
                                        <p:attrNameLst>
                                          <p:attrName>ppt_y</p:attrName>
                                        </p:attrNameLst>
                                      </p:cBhvr>
                                      <p:tavLst>
                                        <p:tav tm="0">
                                          <p:val>
                                            <p:strVal val="#ppt_y-(0.354*#ppt_w-0.172*#ppt_h)"/>
                                          </p:val>
                                        </p:tav>
                                        <p:tav tm="100000">
                                          <p:val>
                                            <p:strVal val="#ppt_y"/>
                                          </p:val>
                                        </p:tav>
                                      </p:tavLst>
                                    </p:anim>
                                    <p:set>
                                      <p:cBhvr>
                                        <p:cTn id="10" dur="1" fill="hold">
                                          <p:stCondLst>
                                            <p:cond delay="0"/>
                                          </p:stCondLst>
                                        </p:cTn>
                                        <p:tgtEl>
                                          <p:spTgt spid="4"/>
                                        </p:tgtEl>
                                        <p:attrNameLst>
                                          <p:attrName>style.visibility</p:attrName>
                                        </p:attrNameLst>
                                      </p:cBhvr>
                                      <p:to>
                                        <p:strVal val="visible"/>
                                      </p:to>
                                    </p:set>
                                    <p:set>
                                      <p:cBhvr>
                                        <p:cTn id="11" dur="455" fill="hold">
                                          <p:stCondLst>
                                            <p:cond delay="0"/>
                                          </p:stCondLst>
                                        </p:cTn>
                                        <p:tgtEl>
                                          <p:spTgt spid="4"/>
                                        </p:tgtEl>
                                        <p:attrNameLst>
                                          <p:attrName>style.rotation</p:attrName>
                                        </p:attrNameLst>
                                      </p:cBhvr>
                                      <p:to>
                                        <p:strVal val="-45.0"/>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pic>
        <p:nvPicPr>
          <p:cNvPr id="2" name="image2.jpeg"/>
          <p:cNvPicPr>
            <a:picLocks noChangeAspect="1"/>
          </p:cNvPicPr>
          <p:nvPr/>
        </p:nvPicPr>
        <p:blipFill>
          <a:blip r:embed="rId2"/>
          <a:srcRect/>
          <a:stretch>
            <a:fillRect/>
          </a:stretch>
        </p:blipFill>
        <p:spPr>
          <a:xfrm>
            <a:off x="-10160" y="-21590"/>
            <a:ext cx="12214860" cy="6891655"/>
          </a:xfrm>
          <a:prstGeom prst="rect">
            <a:avLst/>
          </a:prstGeom>
        </p:spPr>
      </p:pic>
      <p:pic>
        <p:nvPicPr>
          <p:cNvPr id="3" name="image3.png"/>
          <p:cNvPicPr>
            <a:picLocks noChangeAspect="1"/>
          </p:cNvPicPr>
          <p:nvPr/>
        </p:nvPicPr>
        <p:blipFill>
          <a:blip r:embed="rId3"/>
          <a:srcRect/>
          <a:stretch>
            <a:fillRect/>
          </a:stretch>
        </p:blipFill>
        <p:spPr>
          <a:xfrm>
            <a:off x="-5715" y="-35560"/>
            <a:ext cx="3754120" cy="6900545"/>
          </a:xfrm>
          <a:prstGeom prst="rect">
            <a:avLst/>
          </a:prstGeom>
        </p:spPr>
      </p:pic>
      <p:sp>
        <p:nvSpPr>
          <p:cNvPr id="4" name="TextBox 4"/>
          <p:cNvSpPr txBox="1"/>
          <p:nvPr/>
        </p:nvSpPr>
        <p:spPr>
          <a:xfrm rot="5400000">
            <a:off x="-1795780" y="2829560"/>
            <a:ext cx="6080760" cy="1198880"/>
          </a:xfrm>
          <a:prstGeom prst="rect">
            <a:avLst/>
          </a:prstGeom>
          <a:noFill/>
        </p:spPr>
        <p:txBody>
          <a:bodyPr vert="horz" wrap="square" lIns="91440" tIns="45720" rIns="91440" bIns="45720" rtlCol="0" anchor="t">
            <a:spAutoFit/>
          </a:bodyPr>
          <a:lstStyle/>
          <a:p>
            <a:pPr marL="0" algn="ctr">
              <a:defRPr/>
            </a:pPr>
            <a:r>
              <a:rPr lang="en-US" sz="7200" b="1" i="0" u="none" baseline="0">
                <a:solidFill>
                  <a:srgbClr val="FFFFFF"/>
                </a:solidFill>
                <a:effectLst>
                  <a:outerShdw blurRad="127000" algn="ctr" rotWithShape="0">
                    <a:srgbClr val="000000">
                      <a:alpha val="50000"/>
                    </a:srgbClr>
                  </a:outerShdw>
                </a:effectLst>
                <a:latin typeface="微软雅黑"/>
                <a:ea typeface="微软雅黑"/>
              </a:rPr>
              <a:t>CONCENTS</a:t>
            </a:r>
            <a:endParaRPr lang="en-US" sz="1100"/>
          </a:p>
        </p:txBody>
      </p:sp>
      <p:grpSp>
        <p:nvGrpSpPr>
          <p:cNvPr id="5" name="Group 5"/>
          <p:cNvGrpSpPr/>
          <p:nvPr/>
        </p:nvGrpSpPr>
        <p:grpSpPr>
          <a:xfrm>
            <a:off x="5116569" y="1367155"/>
            <a:ext cx="4713231" cy="645160"/>
            <a:chOff x="3509189" y="590285"/>
            <a:chExt cx="4713231" cy="645160"/>
          </a:xfrm>
        </p:grpSpPr>
        <p:sp>
          <p:nvSpPr>
            <p:cNvPr id="6" name="TextBox 6"/>
            <p:cNvSpPr txBox="1"/>
            <p:nvPr/>
          </p:nvSpPr>
          <p:spPr>
            <a:xfrm>
              <a:off x="4049189" y="590285"/>
              <a:ext cx="787365" cy="645160"/>
            </a:xfrm>
            <a:prstGeom prst="rect">
              <a:avLst/>
            </a:prstGeom>
            <a:noFill/>
          </p:spPr>
          <p:txBody>
            <a:bodyPr vert="horz" wrap="square" lIns="91440" tIns="45720" rIns="91440" bIns="45720" rtlCol="0" anchor="t">
              <a:spAutoFit/>
            </a:bodyPr>
            <a:lstStyle/>
            <a:p>
              <a:pPr marL="0" algn="ctr">
                <a:defRPr/>
              </a:pPr>
              <a:r>
                <a:rPr lang="en-US" sz="3600" b="1" i="0" u="none" baseline="0">
                  <a:solidFill>
                    <a:srgbClr val="FFFFFF"/>
                  </a:solidFill>
                  <a:effectLst>
                    <a:outerShdw blurRad="127000" sx="102000" sy="102000" algn="ctr" rotWithShape="0">
                      <a:srgbClr val="000000">
                        <a:alpha val="50000"/>
                      </a:srgbClr>
                    </a:outerShdw>
                  </a:effectLst>
                  <a:latin typeface="微软雅黑"/>
                  <a:ea typeface="微软雅黑"/>
                </a:rPr>
                <a:t>01</a:t>
              </a:r>
              <a:endParaRPr lang="en-US" sz="1100"/>
            </a:p>
          </p:txBody>
        </p:sp>
        <p:sp>
          <p:nvSpPr>
            <p:cNvPr id="7" name="TextBox 7"/>
            <p:cNvSpPr txBox="1"/>
            <p:nvPr/>
          </p:nvSpPr>
          <p:spPr>
            <a:xfrm>
              <a:off x="4998525" y="680455"/>
              <a:ext cx="3223895" cy="923290"/>
            </a:xfrm>
            <a:prstGeom prst="rect">
              <a:avLst/>
            </a:prstGeom>
            <a:noFill/>
          </p:spPr>
          <p:txBody>
            <a:bodyPr vert="horz" wrap="square" lIns="91440" tIns="45720" rIns="91440" bIns="45720" rtlCol="0" anchor="t">
              <a:spAutoFit/>
            </a:bodyPr>
            <a:lstStyle/>
            <a:p>
              <a:pPr marL="0" algn="l">
                <a:defRPr/>
              </a:pPr>
              <a:r>
                <a:rPr lang="en-US" sz="2400" b="1" i="0" u="none" baseline="0">
                  <a:solidFill>
                    <a:srgbClr val="FFFFFF"/>
                  </a:solidFill>
                  <a:latin typeface="微软雅黑"/>
                  <a:ea typeface="微软雅黑"/>
                </a:rPr>
                <a:t>Understanding Distributive Power in Celebrity Culture</a:t>
              </a:r>
              <a:endParaRPr lang="en-US" sz="1100"/>
            </a:p>
          </p:txBody>
        </p:sp>
        <p:sp>
          <p:nvSpPr>
            <p:cNvPr id="8" name="Freeform 8"/>
            <p:cNvSpPr/>
            <p:nvPr/>
          </p:nvSpPr>
          <p:spPr>
            <a:xfrm>
              <a:off x="3509189" y="731277"/>
              <a:ext cx="540000" cy="369332"/>
            </a:xfrm>
            <a:custGeom>
              <a:avLst/>
              <a:gdLst/>
              <a:ahLst/>
              <a:cxnLst/>
              <a:rect l="l" t="t"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FFFFFF"/>
            </a:solidFill>
          </p:spPr>
          <p:txBody>
            <a:bodyPr vert="horz" lIns="91440" tIns="45720" rIns="91440" bIns="45720" anchor="t">
              <a:spAutoFit/>
            </a:bodyPr>
            <a:lstStyle/>
            <a:p>
              <a:pPr marL="0" algn="l" fontAlgn="auto">
                <a:spcBef>
                  <a:spcPct val="0"/>
                </a:spcBef>
                <a:spcAft>
                  <a:spcPct val="0"/>
                </a:spcAft>
              </a:pPr>
              <a:endParaRPr/>
            </a:p>
          </p:txBody>
        </p:sp>
      </p:grpSp>
      <p:grpSp>
        <p:nvGrpSpPr>
          <p:cNvPr id="9" name="Group 9"/>
          <p:cNvGrpSpPr/>
          <p:nvPr/>
        </p:nvGrpSpPr>
        <p:grpSpPr>
          <a:xfrm>
            <a:off x="5113867" y="4845685"/>
            <a:ext cx="4713231" cy="645160"/>
            <a:chOff x="3509189" y="590285"/>
            <a:chExt cx="4713231" cy="645160"/>
          </a:xfrm>
        </p:grpSpPr>
      </p:grpSp>
      <p:grpSp>
        <p:nvGrpSpPr>
          <p:cNvPr id="10" name="Group 10"/>
          <p:cNvGrpSpPr/>
          <p:nvPr/>
        </p:nvGrpSpPr>
        <p:grpSpPr>
          <a:xfrm>
            <a:off x="5113867" y="3119755"/>
            <a:ext cx="4713231" cy="645160"/>
            <a:chOff x="3509189" y="590285"/>
            <a:chExt cx="4713231" cy="645160"/>
          </a:xfrm>
        </p:grpSpPr>
        <p:sp>
          <p:nvSpPr>
            <p:cNvPr id="11" name="TextBox 11"/>
            <p:cNvSpPr txBox="1"/>
            <p:nvPr/>
          </p:nvSpPr>
          <p:spPr>
            <a:xfrm>
              <a:off x="4049189" y="590285"/>
              <a:ext cx="787365" cy="645160"/>
            </a:xfrm>
            <a:prstGeom prst="rect">
              <a:avLst/>
            </a:prstGeom>
            <a:noFill/>
          </p:spPr>
          <p:txBody>
            <a:bodyPr vert="horz" wrap="square" lIns="91440" tIns="45720" rIns="91440" bIns="45720" rtlCol="0" anchor="t">
              <a:spAutoFit/>
            </a:bodyPr>
            <a:lstStyle/>
            <a:p>
              <a:pPr marL="0" algn="ctr">
                <a:defRPr/>
              </a:pPr>
              <a:r>
                <a:rPr lang="en-US" sz="3600" b="1" i="0" u="none" baseline="0">
                  <a:solidFill>
                    <a:srgbClr val="FFFFFF"/>
                  </a:solidFill>
                  <a:effectLst>
                    <a:outerShdw blurRad="127000" sx="102000" sy="102000" algn="ctr" rotWithShape="0">
                      <a:srgbClr val="000000">
                        <a:alpha val="50000"/>
                      </a:srgbClr>
                    </a:outerShdw>
                  </a:effectLst>
                  <a:latin typeface="微软雅黑"/>
                  <a:ea typeface="微软雅黑"/>
                </a:rPr>
                <a:t>02</a:t>
              </a:r>
              <a:endParaRPr lang="en-US" sz="1100"/>
            </a:p>
          </p:txBody>
        </p:sp>
        <p:sp>
          <p:nvSpPr>
            <p:cNvPr id="12" name="TextBox 12"/>
            <p:cNvSpPr txBox="1"/>
            <p:nvPr/>
          </p:nvSpPr>
          <p:spPr>
            <a:xfrm>
              <a:off x="4998525" y="680455"/>
              <a:ext cx="3223895" cy="923290"/>
            </a:xfrm>
            <a:prstGeom prst="rect">
              <a:avLst/>
            </a:prstGeom>
            <a:noFill/>
          </p:spPr>
          <p:txBody>
            <a:bodyPr vert="horz" wrap="square" lIns="91440" tIns="45720" rIns="91440" bIns="45720" rtlCol="0" anchor="t">
              <a:spAutoFit/>
            </a:bodyPr>
            <a:lstStyle/>
            <a:p>
              <a:pPr marL="0" algn="l">
                <a:defRPr/>
              </a:pPr>
              <a:r>
                <a:rPr lang="en-US" sz="2400" b="1" i="0" u="none" baseline="0">
                  <a:solidFill>
                    <a:srgbClr val="FFFFFF"/>
                  </a:solidFill>
                  <a:latin typeface="微软雅黑"/>
                  <a:ea typeface="微软雅黑"/>
                </a:rPr>
                <a:t>Practical Applications of Distributive Power</a:t>
              </a:r>
              <a:endParaRPr lang="en-US" sz="1100"/>
            </a:p>
          </p:txBody>
        </p:sp>
        <p:sp>
          <p:nvSpPr>
            <p:cNvPr id="13" name="Freeform 13"/>
            <p:cNvSpPr/>
            <p:nvPr/>
          </p:nvSpPr>
          <p:spPr>
            <a:xfrm>
              <a:off x="3509189" y="731277"/>
              <a:ext cx="540000" cy="369332"/>
            </a:xfrm>
            <a:custGeom>
              <a:avLst/>
              <a:gdLst/>
              <a:ahLst/>
              <a:cxnLst/>
              <a:rect l="l" t="t"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FFFFFF"/>
            </a:solidFill>
          </p:spPr>
          <p:txBody>
            <a:bodyPr vert="horz" lIns="91440" tIns="45720" rIns="91440" bIns="45720" anchor="t">
              <a:spAutoFit/>
            </a:bodyPr>
            <a:lstStyle/>
            <a:p>
              <a:pPr marL="0" algn="l" fontAlgn="auto">
                <a:spcBef>
                  <a:spcPct val="0"/>
                </a:spcBef>
                <a:spcAft>
                  <a:spcPct val="0"/>
                </a:spcAft>
              </a:pPr>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0"/>
                            </p:stCondLst>
                            <p:childTnLst>
                              <p:par>
                                <p:cTn id="11" presetID="37" presetClass="entr" presetSubtype="0" fill="hold" nodeType="afterEffect">
                                  <p:stCondLst>
                                    <p:cond delay="0"/>
                                  </p:stCondLst>
                                  <p:childTnLs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900" decel="100000" fill="hold"/>
                                        <p:tgtEl>
                                          <p:spTgt spid="7"/>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7"/>
                                        </p:tgtEl>
                                        <p:attrNameLst>
                                          <p:attrName>ppt_y</p:attrName>
                                        </p:attrNameLst>
                                      </p:cBhvr>
                                      <p:tavLst>
                                        <p:tav tm="0">
                                          <p:val>
                                            <p:strVal val="#ppt_y-.03"/>
                                          </p:val>
                                        </p:tav>
                                        <p:tav tm="100000">
                                          <p:val>
                                            <p:strVal val="#ppt_y"/>
                                          </p:val>
                                        </p:tav>
                                      </p:tavLst>
                                    </p:anim>
                                    <p:animEffect transition="in" filter="fade">
                                      <p:cBhvr>
                                        <p:cTn id="15" dur="1000"/>
                                        <p:tgtEl>
                                          <p:spTgt spid="7"/>
                                        </p:tgtEl>
                                      </p:cBhvr>
                                    </p:animEffect>
                                    <p:set>
                                      <p:cBhvr>
                                        <p:cTn id="16" dur="1" fill="hold">
                                          <p:stCondLst>
                                            <p:cond delay="0"/>
                                          </p:stCondLst>
                                        </p:cTn>
                                        <p:tgtEl>
                                          <p:spTgt spid="7"/>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par>
                          <p:cTn id="23" fill="hold">
                            <p:stCondLst>
                              <p:cond delay="0"/>
                            </p:stCondLst>
                            <p:childTnLst>
                              <p:par>
                                <p:cTn id="24" presetID="23" presetClass="entr" presetSubtype="36" fill="hold" nodeType="afterEffect">
                                  <p:stCondLst>
                                    <p:cond delay="0"/>
                                  </p:stCondLst>
                                  <p:childTnLst>
                                    <p:anim calcmode="lin" valueType="num">
                                      <p:cBhvr>
                                        <p:cTn id="25" dur="500" fill="hold"/>
                                        <p:tgtEl>
                                          <p:spTgt spid="12"/>
                                        </p:tgtEl>
                                        <p:attrNameLst>
                                          <p:attrName>ppt_w</p:attrName>
                                        </p:attrNameLst>
                                      </p:cBhvr>
                                      <p:tavLst>
                                        <p:tav tm="0">
                                          <p:val>
                                            <p:strVal val="(6*min(max(#ppt_w*#ppt_h,.3),1)-7.4)/-.7*#ppt_w"/>
                                          </p:val>
                                        </p:tav>
                                        <p:tav tm="100000">
                                          <p:val>
                                            <p:strVal val="#ppt_w"/>
                                          </p:val>
                                        </p:tav>
                                      </p:tavLst>
                                    </p:anim>
                                    <p:anim calcmode="lin" valueType="num">
                                      <p:cBhvr>
                                        <p:cTn id="26" dur="500" fill="hold"/>
                                        <p:tgtEl>
                                          <p:spTgt spid="12"/>
                                        </p:tgtEl>
                                        <p:attrNameLst>
                                          <p:attrName>ppt_h</p:attrName>
                                        </p:attrNameLst>
                                      </p:cBhvr>
                                      <p:tavLst>
                                        <p:tav tm="0">
                                          <p:val>
                                            <p:strVal val="(6*min(max(#ppt_w*#ppt_h,.3),1)-7.4)/-.7*#ppt_h"/>
                                          </p:val>
                                        </p:tav>
                                        <p:tav tm="100000">
                                          <p:val>
                                            <p:strVal val="#ppt_h"/>
                                          </p:val>
                                        </p:tav>
                                      </p:tavLst>
                                    </p:anim>
                                    <p:anim calcmode="lin" valueType="num">
                                      <p:cBhvr>
                                        <p:cTn id="27" dur="500" fill="hold"/>
                                        <p:tgtEl>
                                          <p:spTgt spid="12"/>
                                        </p:tgtEl>
                                        <p:attrNameLst>
                                          <p:attrName>ppt_x</p:attrName>
                                        </p:attrNameLst>
                                      </p:cBhvr>
                                      <p:tavLst>
                                        <p:tav tm="0">
                                          <p:val>
                                            <p:fltVal val="0.5"/>
                                          </p:val>
                                        </p:tav>
                                        <p:tav tm="100000">
                                          <p:val>
                                            <p:strVal val="#ppt_x"/>
                                          </p:val>
                                        </p:tav>
                                      </p:tavLst>
                                    </p:anim>
                                    <p:anim calcmode="lin" valueType="num">
                                      <p:cBhvr>
                                        <p:cTn id="28" dur="500" fill="hold"/>
                                        <p:tgtEl>
                                          <p:spTgt spid="12"/>
                                        </p:tgtEl>
                                        <p:attrNameLst>
                                          <p:attrName>ppt_y</p:attrName>
                                        </p:attrNameLst>
                                      </p:cBhvr>
                                      <p:tavLst>
                                        <p:tav tm="0">
                                          <p:val>
                                            <p:strVal val="1+(6*min(max(#ppt_w*#ppt_h,.3),1)-7.4)/-.7*#ppt_h/2"/>
                                          </p:val>
                                        </p:tav>
                                        <p:tav tm="100000">
                                          <p:val>
                                            <p:strVal val="#ppt_y"/>
                                          </p:val>
                                        </p:tav>
                                      </p:tavLst>
                                    </p:anim>
                                    <p:set>
                                      <p:cBhvr>
                                        <p:cTn id="29" dur="500"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pic>
        <p:nvPicPr>
          <p:cNvPr id="2" name="image4.jpeg"/>
          <p:cNvPicPr>
            <a:picLocks noChangeAspect="1"/>
          </p:cNvPicPr>
          <p:nvPr/>
        </p:nvPicPr>
        <p:blipFill>
          <a:blip r:embed="rId2"/>
          <a:srcRect/>
          <a:stretch>
            <a:fillRect/>
          </a:stretch>
        </p:blipFill>
        <p:spPr>
          <a:xfrm>
            <a:off x="635" y="-15240"/>
            <a:ext cx="12191365" cy="6888480"/>
          </a:xfrm>
          <a:prstGeom prst="rect">
            <a:avLst/>
          </a:prstGeom>
        </p:spPr>
      </p:pic>
      <p:grpSp>
        <p:nvGrpSpPr>
          <p:cNvPr id="3" name="Group 3"/>
          <p:cNvGrpSpPr/>
          <p:nvPr/>
        </p:nvGrpSpPr>
        <p:grpSpPr>
          <a:xfrm>
            <a:off x="2052268" y="1029970"/>
            <a:ext cx="4422775" cy="1962150"/>
            <a:chOff x="2389" y="2765"/>
            <a:chExt cx="14873" cy="6599"/>
          </a:xfrm>
        </p:grpSpPr>
        <p:sp>
          <p:nvSpPr>
            <p:cNvPr id="4" name="Freeform 4"/>
            <p:cNvSpPr/>
            <p:nvPr/>
          </p:nvSpPr>
          <p:spPr>
            <a:xfrm>
              <a:off x="2389" y="2765"/>
              <a:ext cx="14873" cy="6599"/>
            </a:xfrm>
            <a:custGeom>
              <a:avLst/>
              <a:gdLst/>
              <a:ahLst/>
              <a:cxnLst/>
              <a:rect l="l" t="t" r="r" b="b"/>
              <a:pathLst>
                <a:path w="563" h="369">
                  <a:moveTo>
                    <a:pt x="256" y="8"/>
                  </a:moveTo>
                  <a:cubicBezTo>
                    <a:pt x="316" y="0"/>
                    <a:pt x="375" y="22"/>
                    <a:pt x="425" y="53"/>
                  </a:cubicBezTo>
                  <a:cubicBezTo>
                    <a:pt x="473" y="82"/>
                    <a:pt x="514" y="122"/>
                    <a:pt x="550" y="164"/>
                  </a:cubicBezTo>
                  <a:cubicBezTo>
                    <a:pt x="555" y="171"/>
                    <a:pt x="562" y="177"/>
                    <a:pt x="563" y="186"/>
                  </a:cubicBezTo>
                  <a:cubicBezTo>
                    <a:pt x="555" y="202"/>
                    <a:pt x="542" y="214"/>
                    <a:pt x="531" y="227"/>
                  </a:cubicBezTo>
                  <a:cubicBezTo>
                    <a:pt x="478" y="284"/>
                    <a:pt x="414" y="334"/>
                    <a:pt x="338" y="355"/>
                  </a:cubicBezTo>
                  <a:cubicBezTo>
                    <a:pt x="286" y="369"/>
                    <a:pt x="230" y="362"/>
                    <a:pt x="182" y="340"/>
                  </a:cubicBezTo>
                  <a:cubicBezTo>
                    <a:pt x="117" y="311"/>
                    <a:pt x="63" y="263"/>
                    <a:pt x="17" y="209"/>
                  </a:cubicBezTo>
                  <a:cubicBezTo>
                    <a:pt x="10" y="201"/>
                    <a:pt x="3" y="194"/>
                    <a:pt x="0" y="184"/>
                  </a:cubicBezTo>
                  <a:cubicBezTo>
                    <a:pt x="7" y="168"/>
                    <a:pt x="20" y="156"/>
                    <a:pt x="31" y="143"/>
                  </a:cubicBezTo>
                  <a:cubicBezTo>
                    <a:pt x="91" y="79"/>
                    <a:pt x="167" y="20"/>
                    <a:pt x="256" y="8"/>
                  </a:cubicBezTo>
                  <a:close/>
                  <a:moveTo>
                    <a:pt x="176" y="44"/>
                  </a:moveTo>
                  <a:cubicBezTo>
                    <a:pt x="111" y="76"/>
                    <a:pt x="57" y="128"/>
                    <a:pt x="11" y="184"/>
                  </a:cubicBezTo>
                  <a:cubicBezTo>
                    <a:pt x="60" y="247"/>
                    <a:pt x="122" y="303"/>
                    <a:pt x="197" y="334"/>
                  </a:cubicBezTo>
                  <a:cubicBezTo>
                    <a:pt x="252" y="357"/>
                    <a:pt x="316" y="356"/>
                    <a:pt x="371" y="332"/>
                  </a:cubicBezTo>
                  <a:cubicBezTo>
                    <a:pt x="444" y="300"/>
                    <a:pt x="504" y="246"/>
                    <a:pt x="552" y="184"/>
                  </a:cubicBezTo>
                  <a:cubicBezTo>
                    <a:pt x="496" y="116"/>
                    <a:pt x="428" y="53"/>
                    <a:pt x="343" y="27"/>
                  </a:cubicBezTo>
                  <a:cubicBezTo>
                    <a:pt x="288" y="10"/>
                    <a:pt x="227" y="19"/>
                    <a:pt x="176" y="44"/>
                  </a:cubicBezTo>
                  <a:close/>
                </a:path>
              </a:pathLst>
            </a:custGeom>
            <a:solidFill>
              <a:srgbClr val="FFFFFF"/>
            </a:solidFill>
          </p:spPr>
          <p:txBody>
            <a:bodyPr vert="horz" wrap="square" lIns="91440" tIns="45720" rIns="91440" bIns="45720" anchor="t">
              <a:normAutofit/>
            </a:bodyPr>
            <a:lstStyle/>
            <a:p>
              <a:pPr marL="0" algn="l"/>
              <a:endParaRPr/>
            </a:p>
          </p:txBody>
        </p:sp>
        <p:sp>
          <p:nvSpPr>
            <p:cNvPr id="5" name="TextBox 5"/>
            <p:cNvSpPr txBox="1"/>
            <p:nvPr/>
          </p:nvSpPr>
          <p:spPr>
            <a:xfrm>
              <a:off x="3457" y="4291"/>
              <a:ext cx="12739" cy="3416"/>
            </a:xfrm>
            <a:prstGeom prst="rect">
              <a:avLst/>
            </a:prstGeom>
            <a:noFill/>
          </p:spPr>
          <p:txBody>
            <a:bodyPr vert="horz" wrap="square" lIns="91440" tIns="45720" rIns="91440" bIns="45720" rtlCol="0" anchor="t">
              <a:spAutoFit/>
            </a:bodyPr>
            <a:lstStyle/>
            <a:p>
              <a:pPr marL="0" algn="ctr">
                <a:defRPr/>
              </a:pPr>
              <a:r>
                <a:rPr lang="en-US" sz="6000" b="0" i="0" u="none" baseline="0">
                  <a:solidFill>
                    <a:srgbClr val="FFFFFF"/>
                  </a:solidFill>
                  <a:latin typeface="微软雅黑"/>
                  <a:ea typeface="微软雅黑"/>
                </a:rPr>
                <a:t>PART 01</a:t>
              </a:r>
              <a:endParaRPr lang="en-US" sz="1100"/>
            </a:p>
          </p:txBody>
        </p:sp>
      </p:grpSp>
      <p:sp>
        <p:nvSpPr>
          <p:cNvPr id="6" name="TextBox 6"/>
          <p:cNvSpPr txBox="1"/>
          <p:nvPr/>
        </p:nvSpPr>
        <p:spPr>
          <a:xfrm>
            <a:off x="0" y="3714649"/>
            <a:ext cx="8527312" cy="707886"/>
          </a:xfrm>
          <a:prstGeom prst="rect">
            <a:avLst/>
          </a:prstGeom>
          <a:noFill/>
        </p:spPr>
        <p:txBody>
          <a:bodyPr vert="horz" wrap="square" lIns="91440" tIns="45720" rIns="91440" bIns="45720" rtlCol="0" anchor="t">
            <a:spAutoFit/>
          </a:bodyPr>
          <a:lstStyle/>
          <a:p>
            <a:pPr marL="0" algn="ctr">
              <a:defRPr/>
            </a:pPr>
            <a:r>
              <a:rPr lang="zh-CN" altLang="en-US" sz="4000" b="1" i="0" u="none" baseline="0">
                <a:solidFill>
                  <a:srgbClr val="FFFFFF"/>
                </a:solidFill>
                <a:latin typeface="微软雅黑"/>
                <a:ea typeface="微软雅黑"/>
              </a:rPr>
              <a:t>Understanding Distributive Power in Celebrity Culture</a:t>
            </a:r>
            <a:endParaRPr lang="en-US" sz="1100"/>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anim calcmode="lin" valueType="num">
                                      <p:cBhvr additive="base">
                                        <p:cTn id="6" dur="1000" fill="hold"/>
                                        <p:tgtEl>
                                          <p:spTgt spid="5"/>
                                        </p:tgtEl>
                                        <p:attrNameLst>
                                          <p:attrName>ppt_x</p:attrName>
                                        </p:attrNameLst>
                                      </p:cBhvr>
                                      <p:tavLst>
                                        <p:tav tm="0">
                                          <p:val>
                                            <p:strVal val="#ppt_x"/>
                                          </p:val>
                                        </p:tav>
                                        <p:tav tm="100000">
                                          <p:val>
                                            <p:strVal val="#ppt_x"/>
                                          </p:val>
                                        </p:tav>
                                      </p:tavLst>
                                    </p:anim>
                                    <p:anim calcmode="lin" valueType="num">
                                      <p:cBhvr additive="base">
                                        <p:cTn id="7" dur="1000" fill="hold"/>
                                        <p:tgtEl>
                                          <p:spTgt spid="5"/>
                                        </p:tgtEl>
                                        <p:attrNameLst>
                                          <p:attrName>ppt_y</p:attrName>
                                        </p:attrNameLst>
                                      </p:cBhvr>
                                      <p:tavLst>
                                        <p:tav tm="0">
                                          <p:val>
                                            <p:strVal val="1+#ppt_h/2"/>
                                          </p:val>
                                        </p:tav>
                                        <p:tav tm="100000">
                                          <p:val>
                                            <p:strVal val="#ppt_y"/>
                                          </p:val>
                                        </p:tav>
                                      </p:tavLst>
                                    </p:anim>
                                    <p:set>
                                      <p:cBhvr>
                                        <p:cTn id="8" dur="1000"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3" presetClass="entr" presetSubtype="5" fill="hold" nodeType="afterEffect">
                                  <p:stCondLst>
                                    <p:cond delay="0"/>
                                  </p:stCondLst>
                                  <p:childTnLst>
                                    <p:animEffect transition="in" filter="blinds(vertical)">
                                      <p:cBhvr>
                                        <p:cTn id="11" dur="1000"/>
                                        <p:tgtEl>
                                          <p:spTgt spid="6"/>
                                        </p:tgtEl>
                                      </p:cBhvr>
                                    </p:animEffect>
                                    <p:set>
                                      <p:cBhvr>
                                        <p:cTn id="12" dur="1000"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pic>
        <p:nvPicPr>
          <p:cNvPr id="2" name="image2.jpeg"/>
          <p:cNvPicPr>
            <a:picLocks noChangeAspect="1"/>
          </p:cNvPicPr>
          <p:nvPr/>
        </p:nvPicPr>
        <p:blipFill>
          <a:blip r:embed="rId2"/>
          <a:srcRect/>
          <a:stretch>
            <a:fillRect/>
          </a:stretch>
        </p:blipFill>
        <p:spPr>
          <a:xfrm>
            <a:off x="-10160" y="-21590"/>
            <a:ext cx="12214860" cy="6891655"/>
          </a:xfrm>
          <a:prstGeom prst="rect">
            <a:avLst/>
          </a:prstGeom>
        </p:spPr>
      </p:pic>
      <p:sp>
        <p:nvSpPr>
          <p:cNvPr id="3" name="AutoShape 3"/>
          <p:cNvSpPr/>
          <p:nvPr/>
        </p:nvSpPr>
        <p:spPr>
          <a:xfrm rot="5400000" flipH="1">
            <a:off x="2822430" y="-975709"/>
            <a:ext cx="2089150" cy="7752428"/>
          </a:xfrm>
          <a:prstGeom prst="flowChartManualInput">
            <a:avLst/>
          </a:prstGeom>
          <a:solidFill>
            <a:srgbClr val="FFFFFF">
              <a:alpha val="23000"/>
            </a:srgbClr>
          </a:solidFill>
          <a:ln cap="flat" cmpd="sng">
            <a:prstDash val="solid"/>
          </a:ln>
        </p:spPr>
        <p:txBody>
          <a:bodyPr vert="horz" lIns="91440" tIns="45720" rIns="91440" bIns="45720" anchor="ctr">
            <a:normAutofit/>
          </a:bodyPr>
          <a:lstStyle/>
          <a:p>
            <a:pPr marL="0" algn="ctr"/>
            <a:endParaRPr/>
          </a:p>
        </p:txBody>
      </p:sp>
      <p:sp>
        <p:nvSpPr>
          <p:cNvPr id="4" name="AutoShape 4"/>
          <p:cNvSpPr/>
          <p:nvPr/>
        </p:nvSpPr>
        <p:spPr>
          <a:xfrm rot="5400000" flipV="1">
            <a:off x="7026649" y="1299334"/>
            <a:ext cx="1999337" cy="8367565"/>
          </a:xfrm>
          <a:prstGeom prst="flowChartManualInput">
            <a:avLst/>
          </a:prstGeom>
          <a:solidFill>
            <a:srgbClr val="FFFFFF">
              <a:alpha val="23000"/>
            </a:srgbClr>
          </a:solidFill>
          <a:ln cap="flat" cmpd="sng">
            <a:prstDash val="solid"/>
          </a:ln>
        </p:spPr>
        <p:txBody>
          <a:bodyPr vert="horz" lIns="91440" tIns="45720" rIns="91440" bIns="45720" anchor="ctr">
            <a:normAutofit/>
          </a:bodyPr>
          <a:lstStyle/>
          <a:p>
            <a:pPr marL="0" algn="ctr"/>
            <a:endParaRPr/>
          </a:p>
        </p:txBody>
      </p:sp>
      <p:sp>
        <p:nvSpPr>
          <p:cNvPr id="5" name="TextBox 5"/>
          <p:cNvSpPr txBox="1"/>
          <p:nvPr/>
        </p:nvSpPr>
        <p:spPr>
          <a:xfrm>
            <a:off x="7603583" y="1587528"/>
            <a:ext cx="1423670" cy="1568450"/>
          </a:xfrm>
          <a:prstGeom prst="rect">
            <a:avLst/>
          </a:prstGeom>
          <a:noFill/>
        </p:spPr>
        <p:txBody>
          <a:bodyPr vert="horz" wrap="square" lIns="91440" tIns="45720" rIns="91440" bIns="45720" rtlCol="0" anchor="t">
            <a:spAutoFit/>
          </a:bodyPr>
          <a:lstStyle/>
          <a:p>
            <a:pPr marL="0" algn="ctr">
              <a:defRPr/>
            </a:pPr>
            <a:r>
              <a:rPr lang="en-US" sz="9600" b="0" i="0" u="none" baseline="0">
                <a:solidFill>
                  <a:srgbClr val="FFFFFF"/>
                </a:solidFill>
                <a:latin typeface="微软雅黑"/>
                <a:ea typeface="微软雅黑"/>
              </a:rPr>
              <a:t>A</a:t>
            </a:r>
            <a:endParaRPr lang="en-US" sz="1100"/>
          </a:p>
        </p:txBody>
      </p:sp>
      <p:sp>
        <p:nvSpPr>
          <p:cNvPr id="6" name="TextBox 6"/>
          <p:cNvSpPr txBox="1"/>
          <p:nvPr/>
        </p:nvSpPr>
        <p:spPr>
          <a:xfrm>
            <a:off x="2316480" y="4601048"/>
            <a:ext cx="1423670" cy="1568450"/>
          </a:xfrm>
          <a:prstGeom prst="rect">
            <a:avLst/>
          </a:prstGeom>
          <a:noFill/>
        </p:spPr>
        <p:txBody>
          <a:bodyPr vert="horz" wrap="square" lIns="91440" tIns="45720" rIns="91440" bIns="45720" rtlCol="0" anchor="t">
            <a:spAutoFit/>
          </a:bodyPr>
          <a:lstStyle/>
          <a:p>
            <a:pPr marL="0" algn="ctr">
              <a:defRPr/>
            </a:pPr>
            <a:r>
              <a:rPr lang="en-US" sz="9600" b="0" i="0" u="none" baseline="0">
                <a:solidFill>
                  <a:srgbClr val="FFFFFF"/>
                </a:solidFill>
                <a:latin typeface="微软雅黑"/>
                <a:ea typeface="微软雅黑"/>
              </a:rPr>
              <a:t>B</a:t>
            </a:r>
            <a:endParaRPr lang="en-US" sz="1100"/>
          </a:p>
        </p:txBody>
      </p:sp>
      <p:sp>
        <p:nvSpPr>
          <p:cNvPr id="7" name="TextBox 7"/>
          <p:cNvSpPr txBox="1"/>
          <p:nvPr/>
        </p:nvSpPr>
        <p:spPr>
          <a:xfrm>
            <a:off x="22991" y="2483303"/>
            <a:ext cx="6241183" cy="1346522"/>
          </a:xfrm>
          <a:prstGeom prst="rect">
            <a:avLst/>
          </a:prstGeom>
          <a:noFill/>
        </p:spPr>
        <p:txBody>
          <a:bodyPr vert="horz" wrap="square" lIns="91440" tIns="45720" rIns="91440" bIns="45720" rtlCol="0" anchor="t">
            <a:spAutoFit/>
          </a:bodyPr>
          <a:lstStyle/>
          <a:p>
            <a:pPr marL="0" algn="l">
              <a:lnSpc>
                <a:spcPct val="150000"/>
              </a:lnSpc>
              <a:defRPr/>
            </a:pPr>
            <a:r>
              <a:rPr lang="zh-CN" altLang="en-US" sz="1400" b="0" i="0" u="none" baseline="0">
                <a:solidFill>
                  <a:srgbClr val="FFFFFF"/>
                </a:solidFill>
                <a:latin typeface="微软雅黑"/>
                <a:ea typeface="微软雅黑"/>
              </a:rPr>
              <a:t>Distributive power refers to the ability to gather and share influence in a friendly, approachable manner, rather than concentrating it. This concept is exemplified by celebrities who act as connectors, bringing people and ideas together.</a:t>
            </a:r>
            <a:endParaRPr lang="en-US" sz="1100"/>
          </a:p>
        </p:txBody>
      </p:sp>
      <p:sp>
        <p:nvSpPr>
          <p:cNvPr id="8" name="Freeform 8"/>
          <p:cNvSpPr/>
          <p:nvPr/>
        </p:nvSpPr>
        <p:spPr>
          <a:xfrm>
            <a:off x="22991" y="1970484"/>
            <a:ext cx="540000" cy="360000"/>
          </a:xfrm>
          <a:custGeom>
            <a:avLst/>
            <a:gdLst/>
            <a:ahLst/>
            <a:cxnLst/>
            <a:rect l="l" t="t"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FFFFFF"/>
          </a:solidFill>
        </p:spPr>
        <p:txBody>
          <a:bodyPr vert="horz" lIns="91440" tIns="45720" rIns="91440" bIns="45720" anchor="t">
            <a:normAutofit lnSpcReduction="10000"/>
          </a:bodyPr>
          <a:lstStyle/>
          <a:p>
            <a:pPr marL="0" algn="l" fontAlgn="auto">
              <a:spcBef>
                <a:spcPct val="0"/>
              </a:spcBef>
              <a:spcAft>
                <a:spcPct val="0"/>
              </a:spcAft>
            </a:pPr>
            <a:endParaRPr/>
          </a:p>
        </p:txBody>
      </p:sp>
      <p:sp>
        <p:nvSpPr>
          <p:cNvPr id="9" name="AutoShape 9"/>
          <p:cNvSpPr/>
          <p:nvPr/>
        </p:nvSpPr>
        <p:spPr>
          <a:xfrm>
            <a:off x="563943" y="1851198"/>
            <a:ext cx="5701184" cy="707886"/>
          </a:xfrm>
          <a:prstGeom prst="rect">
            <a:avLst/>
          </a:prstGeom>
          <a:noFill/>
        </p:spPr>
        <p:txBody>
          <a:bodyPr vert="horz" wrap="square" lIns="91440" tIns="45720" rIns="91440" bIns="45720" anchor="ctr">
            <a:normAutofit/>
          </a:bodyPr>
          <a:lstStyle/>
          <a:p>
            <a:pPr marL="0" algn="l"/>
            <a:r>
              <a:rPr lang="zh-CN" altLang="en-US" sz="1800" b="1" i="0" u="none" baseline="0">
                <a:solidFill>
                  <a:srgbClr val="FFFFFF"/>
                </a:solidFill>
                <a:latin typeface="微软雅黑"/>
                <a:ea typeface="微软雅黑"/>
              </a:rPr>
              <a:t>The Concept of Distributive Influence</a:t>
            </a:r>
          </a:p>
        </p:txBody>
      </p:sp>
      <p:sp>
        <p:nvSpPr>
          <p:cNvPr id="10" name="TextBox 10"/>
          <p:cNvSpPr txBox="1"/>
          <p:nvPr/>
        </p:nvSpPr>
        <p:spPr>
          <a:xfrm>
            <a:off x="5502970" y="5038309"/>
            <a:ext cx="6312774" cy="1346522"/>
          </a:xfrm>
          <a:prstGeom prst="rect">
            <a:avLst/>
          </a:prstGeom>
          <a:noFill/>
        </p:spPr>
        <p:txBody>
          <a:bodyPr vert="horz" wrap="square" lIns="91440" tIns="45720" rIns="91440" bIns="45720" rtlCol="0" anchor="t">
            <a:spAutoFit/>
          </a:bodyPr>
          <a:lstStyle/>
          <a:p>
            <a:pPr marL="0" algn="l">
              <a:lnSpc>
                <a:spcPct val="150000"/>
              </a:lnSpc>
              <a:defRPr/>
            </a:pPr>
            <a:r>
              <a:rPr lang="zh-CN" altLang="en-US" sz="1400" b="0" i="0" u="none" baseline="0">
                <a:solidFill>
                  <a:srgbClr val="FFFFFF"/>
                </a:solidFill>
                <a:latin typeface="微软雅黑"/>
                <a:ea typeface="微软雅黑"/>
              </a:rPr>
              <a:t>The speaker uses the hobbit analogy to describe a specific type of celebrity influence. Hobbits are known for their friendly and approachable nature, which allows them to gather ideas and people effectively, much like the speaker's observation of Ryan Gosling and Eva Mendes.</a:t>
            </a:r>
            <a:endParaRPr lang="en-US" sz="1100"/>
          </a:p>
        </p:txBody>
      </p:sp>
      <p:sp>
        <p:nvSpPr>
          <p:cNvPr id="11" name="Freeform 11"/>
          <p:cNvSpPr/>
          <p:nvPr/>
        </p:nvSpPr>
        <p:spPr>
          <a:xfrm>
            <a:off x="5508369" y="4593000"/>
            <a:ext cx="540000" cy="360000"/>
          </a:xfrm>
          <a:custGeom>
            <a:avLst/>
            <a:gdLst/>
            <a:ahLst/>
            <a:cxnLst/>
            <a:rect l="l" t="t"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FFFFFF"/>
          </a:solidFill>
        </p:spPr>
        <p:txBody>
          <a:bodyPr vert="horz" lIns="91440" tIns="45720" rIns="91440" bIns="45720" anchor="t">
            <a:normAutofit lnSpcReduction="10000"/>
          </a:bodyPr>
          <a:lstStyle/>
          <a:p>
            <a:pPr marL="0" algn="l" fontAlgn="auto">
              <a:spcBef>
                <a:spcPct val="0"/>
              </a:spcBef>
              <a:spcAft>
                <a:spcPct val="0"/>
              </a:spcAft>
            </a:pPr>
            <a:endParaRPr/>
          </a:p>
        </p:txBody>
      </p:sp>
      <p:sp>
        <p:nvSpPr>
          <p:cNvPr id="12" name="AutoShape 12"/>
          <p:cNvSpPr/>
          <p:nvPr/>
        </p:nvSpPr>
        <p:spPr>
          <a:xfrm>
            <a:off x="6095999" y="4473714"/>
            <a:ext cx="5719745" cy="707886"/>
          </a:xfrm>
          <a:prstGeom prst="rect">
            <a:avLst/>
          </a:prstGeom>
          <a:noFill/>
        </p:spPr>
        <p:txBody>
          <a:bodyPr vert="horz" wrap="square" lIns="91440" tIns="45720" rIns="91440" bIns="45720" anchor="ctr">
            <a:normAutofit/>
          </a:bodyPr>
          <a:lstStyle/>
          <a:p>
            <a:pPr marL="0" algn="l"/>
            <a:r>
              <a:rPr lang="zh-CN" altLang="en-US" sz="1800" b="1" i="0" u="none" baseline="0">
                <a:solidFill>
                  <a:srgbClr val="FFFFFF"/>
                </a:solidFill>
                <a:latin typeface="微软雅黑"/>
                <a:ea typeface="微软雅黑"/>
              </a:rPr>
              <a:t>The Hobbit Analogy</a:t>
            </a:r>
          </a:p>
        </p:txBody>
      </p:sp>
      <p:sp>
        <p:nvSpPr>
          <p:cNvPr id="13" name="TextBox 13"/>
          <p:cNvSpPr txBox="1"/>
          <p:nvPr/>
        </p:nvSpPr>
        <p:spPr>
          <a:xfrm>
            <a:off x="396698" y="218163"/>
            <a:ext cx="11795301" cy="1077218"/>
          </a:xfrm>
          <a:prstGeom prst="rect">
            <a:avLst/>
          </a:prstGeom>
          <a:noFill/>
        </p:spPr>
        <p:txBody>
          <a:bodyPr vert="horz" wrap="square" lIns="91440" tIns="45720" rIns="91440" bIns="45720" rtlCol="0" anchor="ctr">
            <a:normAutofit/>
          </a:bodyPr>
          <a:lstStyle/>
          <a:p>
            <a:pPr marL="0" algn="l">
              <a:defRPr/>
            </a:pPr>
            <a:r>
              <a:rPr lang="zh-CN" altLang="en-US" sz="2800" b="1" i="0" u="none" spc="500" baseline="0">
                <a:solidFill>
                  <a:srgbClr val="FFFFFF"/>
                </a:solidFill>
                <a:latin typeface="微软雅黑"/>
                <a:ea typeface="微软雅黑"/>
              </a:rPr>
              <a:t>Defining Distributive Power</a:t>
            </a:r>
            <a:endParaRPr lang="en-US" sz="1100"/>
          </a:p>
        </p:txBody>
      </p:sp>
      <p:sp>
        <p:nvSpPr>
          <p:cNvPr id="14" name="AutoShape 14"/>
          <p:cNvSpPr/>
          <p:nvPr/>
        </p:nvSpPr>
        <p:spPr>
          <a:xfrm>
            <a:off x="-8554" y="285544"/>
            <a:ext cx="288758" cy="696236"/>
          </a:xfrm>
          <a:prstGeom prst="rect">
            <a:avLst/>
          </a:prstGeom>
          <a:solidFill>
            <a:srgbClr val="FFFFFF"/>
          </a:solidFill>
          <a:ln w="12700" cap="flat" cmpd="sng">
            <a:solidFill>
              <a:srgbClr val="FFFFFF"/>
            </a:solidFill>
            <a:prstDash val="solid"/>
          </a:ln>
        </p:spPr>
        <p:txBody>
          <a:bodyPr vert="horz" lIns="91440" tIns="45720" rIns="91440" bIns="45720" anchor="ctr">
            <a:normAutofit/>
          </a:bodyPr>
          <a:lstStyle/>
          <a:p>
            <a:pPr marL="0" algn="ctr"/>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fill="hold" nodeType="afterEffect">
                                  <p:stCondLst>
                                    <p:cond delay="0"/>
                                  </p:stCondLst>
                                  <p:childTnLst>
                                    <p:anim calcmode="lin" valueType="num">
                                      <p:cBhvr>
                                        <p:cTn id="6" dur="1000" fill="hold"/>
                                        <p:tgtEl>
                                          <p:spTgt spid="13"/>
                                        </p:tgtEl>
                                        <p:attrNameLst>
                                          <p:attrName>ppt_w</p:attrName>
                                        </p:attrNameLst>
                                      </p:cBhvr>
                                      <p:tavLst>
                                        <p:tav tm="0">
                                          <p:val>
                                            <p:strVal val="#ppt_w*0.05"/>
                                          </p:val>
                                        </p:tav>
                                        <p:tav tm="100000">
                                          <p:val>
                                            <p:strVal val="#ppt_w"/>
                                          </p:val>
                                        </p:tav>
                                      </p:tavLst>
                                    </p:anim>
                                    <p:anim calcmode="lin" valueType="num">
                                      <p:cBhvr>
                                        <p:cTn id="7" dur="1000" fill="hold"/>
                                        <p:tgtEl>
                                          <p:spTgt spid="13"/>
                                        </p:tgtEl>
                                        <p:attrNameLst>
                                          <p:attrName>ppt_h</p:attrName>
                                        </p:attrNameLst>
                                      </p:cBhvr>
                                      <p:tavLst>
                                        <p:tav tm="0">
                                          <p:val>
                                            <p:strVal val="#ppt_h"/>
                                          </p:val>
                                        </p:tav>
                                        <p:tav tm="100000">
                                          <p:val>
                                            <p:strVal val="#ppt_h"/>
                                          </p:val>
                                        </p:tav>
                                      </p:tavLst>
                                    </p:anim>
                                    <p:anim calcmode="lin" valueType="num">
                                      <p:cBhvr>
                                        <p:cTn id="8" dur="1000" fill="hold"/>
                                        <p:tgtEl>
                                          <p:spTgt spid="13"/>
                                        </p:tgtEl>
                                        <p:attrNameLst>
                                          <p:attrName>ppt_x</p:attrName>
                                        </p:attrNameLst>
                                      </p:cBhvr>
                                      <p:tavLst>
                                        <p:tav tm="0">
                                          <p:val>
                                            <p:strVal val="#ppt_x-.2"/>
                                          </p:val>
                                        </p:tav>
                                        <p:tav tm="100000">
                                          <p:val>
                                            <p:strVal val="#ppt_x"/>
                                          </p:val>
                                        </p:tav>
                                      </p:tavLst>
                                    </p:anim>
                                    <p:anim calcmode="lin" valueType="num">
                                      <p:cBhvr>
                                        <p:cTn id="9" dur="1000" fill="hold"/>
                                        <p:tgtEl>
                                          <p:spTgt spid="13"/>
                                        </p:tgtEl>
                                        <p:attrNameLst>
                                          <p:attrName>ppt_y</p:attrName>
                                        </p:attrNameLst>
                                      </p:cBhvr>
                                      <p:tavLst>
                                        <p:tav tm="0">
                                          <p:val>
                                            <p:strVal val="#ppt_y"/>
                                          </p:val>
                                        </p:tav>
                                        <p:tav tm="100000">
                                          <p:val>
                                            <p:strVal val="#ppt_y"/>
                                          </p:val>
                                        </p:tav>
                                      </p:tavLst>
                                    </p:anim>
                                    <p:animEffect transition="in" filter="fade">
                                      <p:cBhvr>
                                        <p:cTn id="10" dur="1000"/>
                                        <p:tgtEl>
                                          <p:spTgt spid="13"/>
                                        </p:tgtEl>
                                      </p:cBhvr>
                                    </p:animEffect>
                                    <p:set>
                                      <p:cBhvr>
                                        <p:cTn id="11" dur="1000" fill="hold">
                                          <p:stCondLst>
                                            <p:cond delay="0"/>
                                          </p:stCondLst>
                                        </p:cTn>
                                        <p:tgtEl>
                                          <p:spTgt spid="13"/>
                                        </p:tgtEl>
                                        <p:attrNameLst>
                                          <p:attrName>style.visibility</p:attrName>
                                        </p:attrNameLst>
                                      </p:cBhvr>
                                      <p:to>
                                        <p:strVal val="visible"/>
                                      </p:to>
                                    </p:set>
                                  </p:childTnLst>
                                </p:cTn>
                              </p:par>
                            </p:childTnLst>
                          </p:cTn>
                        </p:par>
                        <p:par>
                          <p:cTn id="12" fill="hold">
                            <p:stCondLst>
                              <p:cond delay="0"/>
                            </p:stCondLst>
                            <p:childTnLst>
                              <p:par>
                                <p:cTn id="13" presetID="18" presetClass="entr" presetSubtype="9" fill="hold" nodeType="afterEffect">
                                  <p:stCondLst>
                                    <p:cond delay="0"/>
                                  </p:stCondLst>
                                  <p:childTnLst>
                                    <p:animEffect transition="in" filter="strips(upLeft)">
                                      <p:cBhvr>
                                        <p:cTn id="14" dur="500"/>
                                        <p:tgtEl>
                                          <p:spTgt spid="9"/>
                                        </p:tgtEl>
                                      </p:cBhvr>
                                    </p:animEffect>
                                    <p:set>
                                      <p:cBhvr>
                                        <p:cTn id="15" dur="500" fill="hold">
                                          <p:stCondLst>
                                            <p:cond delay="0"/>
                                          </p:stCondLst>
                                        </p:cTn>
                                        <p:tgtEl>
                                          <p:spTgt spid="9"/>
                                        </p:tgtEl>
                                        <p:attrNameLst>
                                          <p:attrName>style.visibility</p:attrName>
                                        </p:attrNameLst>
                                      </p:cBhvr>
                                      <p:to>
                                        <p:strVal val="visible"/>
                                      </p:to>
                                    </p:set>
                                  </p:childTnLst>
                                </p:cTn>
                              </p:par>
                            </p:childTnLst>
                          </p:cTn>
                        </p:par>
                        <p:par>
                          <p:cTn id="16" fill="hold">
                            <p:stCondLst>
                              <p:cond delay="0"/>
                            </p:stCondLst>
                            <p:childTnLst>
                              <p:par>
                                <p:cTn id="17" presetID="2" presetClass="entr" presetSubtype="12" fill="hold" nodeType="afterEffect">
                                  <p:stCondLst>
                                    <p:cond delay="0"/>
                                  </p:stCondLst>
                                  <p:childTnLst>
                                    <p:anim calcmode="lin" valueType="num">
                                      <p:cBhvr additive="base">
                                        <p:cTn id="18" dur="1000" fill="hold"/>
                                        <p:tgtEl>
                                          <p:spTgt spid="7"/>
                                        </p:tgtEl>
                                        <p:attrNameLst>
                                          <p:attrName>ppt_x</p:attrName>
                                        </p:attrNameLst>
                                      </p:cBhvr>
                                      <p:tavLst>
                                        <p:tav tm="0">
                                          <p:val>
                                            <p:strVal val="0-#ppt_w/2"/>
                                          </p:val>
                                        </p:tav>
                                        <p:tav tm="100000">
                                          <p:val>
                                            <p:strVal val="#ppt_x"/>
                                          </p:val>
                                        </p:tav>
                                      </p:tavLst>
                                    </p:anim>
                                    <p:anim calcmode="lin" valueType="num">
                                      <p:cBhvr additive="base">
                                        <p:cTn id="19" dur="1000" fill="hold"/>
                                        <p:tgtEl>
                                          <p:spTgt spid="7"/>
                                        </p:tgtEl>
                                        <p:attrNameLst>
                                          <p:attrName>ppt_y</p:attrName>
                                        </p:attrNameLst>
                                      </p:cBhvr>
                                      <p:tavLst>
                                        <p:tav tm="0">
                                          <p:val>
                                            <p:strVal val="1+#ppt_h/2"/>
                                          </p:val>
                                        </p:tav>
                                        <p:tav tm="100000">
                                          <p:val>
                                            <p:strVal val="#ppt_y"/>
                                          </p:val>
                                        </p:tav>
                                      </p:tavLst>
                                    </p:anim>
                                    <p:set>
                                      <p:cBhvr>
                                        <p:cTn id="20" dur="1000" fill="hold">
                                          <p:stCondLst>
                                            <p:cond delay="0"/>
                                          </p:stCondLst>
                                        </p:cTn>
                                        <p:tgtEl>
                                          <p:spTgt spid="7"/>
                                        </p:tgtEl>
                                        <p:attrNameLst>
                                          <p:attrName>style.visibility</p:attrName>
                                        </p:attrNameLst>
                                      </p:cBhvr>
                                      <p:to>
                                        <p:strVal val="visible"/>
                                      </p:to>
                                    </p:set>
                                  </p:childTnLst>
                                </p:cTn>
                              </p:par>
                            </p:childTnLst>
                          </p:cTn>
                        </p:par>
                        <p:par>
                          <p:cTn id="21" fill="hold">
                            <p:stCondLst>
                              <p:cond delay="0"/>
                            </p:stCondLst>
                            <p:childTnLst>
                              <p:par>
                                <p:cTn id="22" presetID="12" presetClass="entr" presetSubtype="8" fill="hold" nodeType="afterEffect">
                                  <p:stCondLst>
                                    <p:cond delay="0"/>
                                  </p:stCondLst>
                                  <p:childTnLs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set>
                                      <p:cBhvr>
                                        <p:cTn id="25" dur="500" fill="hold">
                                          <p:stCondLst>
                                            <p:cond delay="0"/>
                                          </p:stCondLst>
                                        </p:cTn>
                                        <p:tgtEl>
                                          <p:spTgt spid="12"/>
                                        </p:tgtEl>
                                        <p:attrNameLst>
                                          <p:attrName>style.visibility</p:attrName>
                                        </p:attrNameLst>
                                      </p:cBhvr>
                                      <p:to>
                                        <p:strVal val="visible"/>
                                      </p:to>
                                    </p:set>
                                  </p:childTnLst>
                                </p:cTn>
                              </p:par>
                            </p:childTnLst>
                          </p:cTn>
                        </p:par>
                        <p:par>
                          <p:cTn id="26" fill="hold">
                            <p:stCondLst>
                              <p:cond delay="0"/>
                            </p:stCondLst>
                            <p:childTnLst>
                              <p:par>
                                <p:cTn id="27" presetID="45" presetClass="entr" presetSubtype="0" fill="hold" nodeType="afterEffect">
                                  <p:stCondLst>
                                    <p:cond delay="0"/>
                                  </p:stCondLst>
                                  <p:childTnLst>
                                    <p:anim calcmode="lin" valueType="num">
                                      <p:cBhvr>
                                        <p:cTn id="28" dur="1000" fill="hold"/>
                                        <p:tgtEl>
                                          <p:spTgt spid="10"/>
                                        </p:tgtEl>
                                        <p:attrNameLst>
                                          <p:attrName>ppt_w</p:attrName>
                                        </p:attrNameLst>
                                      </p:cBhvr>
                                      <p:tavLst>
                                        <p:tav tm="0" fmla="#ppt_w*sin(2.5*pi*$)">
                                          <p:val>
                                            <p:fltVal val="0"/>
                                          </p:val>
                                        </p:tav>
                                        <p:tav tm="100000">
                                          <p:val>
                                            <p:fltVal val="1"/>
                                          </p:val>
                                        </p:tav>
                                      </p:tavLst>
                                    </p:anim>
                                    <p:anim calcmode="lin" valueType="num">
                                      <p:cBhvr>
                                        <p:cTn id="29" dur="1000" fill="hold"/>
                                        <p:tgtEl>
                                          <p:spTgt spid="10"/>
                                        </p:tgtEl>
                                        <p:attrNameLst>
                                          <p:attrName>ppt_h</p:attrName>
                                        </p:attrNameLst>
                                      </p:cBhvr>
                                      <p:tavLst>
                                        <p:tav tm="0">
                                          <p:val>
                                            <p:strVal val="#ppt_h"/>
                                          </p:val>
                                        </p:tav>
                                        <p:tav tm="100000">
                                          <p:val>
                                            <p:strVal val="#ppt_h"/>
                                          </p:val>
                                        </p:tav>
                                      </p:tavLst>
                                    </p:anim>
                                    <p:animEffect transition="in" filter="fade">
                                      <p:cBhvr>
                                        <p:cTn id="30" dur="1000"/>
                                        <p:tgtEl>
                                          <p:spTgt spid="10"/>
                                        </p:tgtEl>
                                      </p:cBhvr>
                                    </p:animEffect>
                                    <p:set>
                                      <p:cBhvr>
                                        <p:cTn id="31" dur="1000"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pic>
        <p:nvPicPr>
          <p:cNvPr id="2" name="image2.jpeg"/>
          <p:cNvPicPr>
            <a:picLocks noChangeAspect="1"/>
          </p:cNvPicPr>
          <p:nvPr/>
        </p:nvPicPr>
        <p:blipFill>
          <a:blip r:embed="rId2"/>
          <a:srcRect/>
          <a:stretch>
            <a:fillRect/>
          </a:stretch>
        </p:blipFill>
        <p:spPr>
          <a:xfrm>
            <a:off x="-10160" y="-21590"/>
            <a:ext cx="12214860" cy="6891655"/>
          </a:xfrm>
          <a:prstGeom prst="rect">
            <a:avLst/>
          </a:prstGeom>
        </p:spPr>
      </p:pic>
      <p:grpSp>
        <p:nvGrpSpPr>
          <p:cNvPr id="3" name="Group 3"/>
          <p:cNvGrpSpPr/>
          <p:nvPr/>
        </p:nvGrpSpPr>
        <p:grpSpPr>
          <a:xfrm>
            <a:off x="3703906" y="1840230"/>
            <a:ext cx="4822825" cy="2918460"/>
            <a:chOff x="5802" y="3106"/>
            <a:chExt cx="7595" cy="4596"/>
          </a:xfrm>
        </p:grpSpPr>
        <p:sp>
          <p:nvSpPr>
            <p:cNvPr id="4" name="AutoShape 4"/>
            <p:cNvSpPr/>
            <p:nvPr/>
          </p:nvSpPr>
          <p:spPr>
            <a:xfrm rot="18900000" flipH="1">
              <a:off x="5960" y="3321"/>
              <a:ext cx="4157" cy="4157"/>
            </a:xfrm>
            <a:prstGeom prst="arc">
              <a:avLst/>
            </a:prstGeom>
            <a:ln w="15875" cap="flat" cmpd="sng">
              <a:solidFill>
                <a:srgbClr val="FFFFFF"/>
              </a:solidFill>
              <a:prstDash val="sysDash"/>
              <a:headEnd type="oval"/>
              <a:tailEnd type="oval"/>
            </a:ln>
          </p:spPr>
          <p:txBody>
            <a:bodyPr vert="horz" lIns="91440" tIns="45720" rIns="91440" bIns="45720" anchor="ctr">
              <a:normAutofit/>
            </a:bodyPr>
            <a:lstStyle/>
            <a:p>
              <a:pPr marL="0" algn="ctr"/>
              <a:endParaRPr/>
            </a:p>
          </p:txBody>
        </p:sp>
        <p:grpSp>
          <p:nvGrpSpPr>
            <p:cNvPr id="5" name="Group 5"/>
            <p:cNvGrpSpPr/>
            <p:nvPr/>
          </p:nvGrpSpPr>
          <p:grpSpPr>
            <a:xfrm>
              <a:off x="5802" y="3106"/>
              <a:ext cx="7595" cy="4596"/>
              <a:chOff x="5803" y="3321"/>
              <a:chExt cx="6870" cy="4157"/>
            </a:xfrm>
          </p:grpSpPr>
          <p:sp>
            <p:nvSpPr>
              <p:cNvPr id="6" name="AutoShape 6"/>
              <p:cNvSpPr/>
              <p:nvPr/>
            </p:nvSpPr>
            <p:spPr>
              <a:xfrm>
                <a:off x="6611" y="3850"/>
                <a:ext cx="3108" cy="3108"/>
              </a:xfrm>
              <a:prstGeom prst="ellipse">
                <a:avLst/>
              </a:prstGeom>
              <a:solidFill>
                <a:srgbClr val="FFFFFF">
                  <a:alpha val="36000"/>
                </a:srgbClr>
              </a:solidFill>
              <a:ln cap="flat" cmpd="sng">
                <a:prstDash val="solid"/>
              </a:ln>
            </p:spPr>
            <p:txBody>
              <a:bodyPr vert="horz" lIns="91440" tIns="45720" rIns="91440" bIns="45720" anchor="ctr">
                <a:normAutofit/>
              </a:bodyPr>
              <a:lstStyle/>
              <a:p>
                <a:pPr marL="0" algn="ctr"/>
                <a:endParaRPr/>
              </a:p>
            </p:txBody>
          </p:sp>
          <p:sp>
            <p:nvSpPr>
              <p:cNvPr id="7" name="AutoShape 7"/>
              <p:cNvSpPr/>
              <p:nvPr/>
            </p:nvSpPr>
            <p:spPr>
              <a:xfrm>
                <a:off x="8728" y="3846"/>
                <a:ext cx="3108" cy="3108"/>
              </a:xfrm>
              <a:prstGeom prst="ellipse">
                <a:avLst/>
              </a:prstGeom>
              <a:solidFill>
                <a:srgbClr val="FFFFFF">
                  <a:alpha val="36000"/>
                </a:srgbClr>
              </a:solidFill>
              <a:ln cap="flat" cmpd="sng">
                <a:prstDash val="solid"/>
              </a:ln>
            </p:spPr>
            <p:txBody>
              <a:bodyPr vert="horz" lIns="91440" tIns="45720" rIns="91440" bIns="45720" anchor="ctr">
                <a:normAutofit/>
              </a:bodyPr>
              <a:lstStyle/>
              <a:p>
                <a:pPr marL="0" algn="ctr"/>
                <a:endParaRPr/>
              </a:p>
            </p:txBody>
          </p:sp>
          <p:sp>
            <p:nvSpPr>
              <p:cNvPr id="8" name="Freeform 8"/>
              <p:cNvSpPr/>
              <p:nvPr/>
            </p:nvSpPr>
            <p:spPr>
              <a:xfrm>
                <a:off x="10485" y="5002"/>
                <a:ext cx="786" cy="786"/>
              </a:xfrm>
              <a:custGeom>
                <a:avLst/>
                <a:gdLst/>
                <a:ahLst/>
                <a:cxnLst/>
                <a:rect l="l" t="t" r="r" b="b"/>
                <a:pathLst>
                  <a:path w="168" h="168">
                    <a:moveTo>
                      <a:pt x="3" y="39"/>
                    </a:moveTo>
                    <a:cubicBezTo>
                      <a:pt x="17" y="39"/>
                      <a:pt x="17" y="39"/>
                      <a:pt x="17" y="39"/>
                    </a:cubicBezTo>
                    <a:cubicBezTo>
                      <a:pt x="18" y="39"/>
                      <a:pt x="20" y="37"/>
                      <a:pt x="20" y="36"/>
                    </a:cubicBezTo>
                    <a:cubicBezTo>
                      <a:pt x="20" y="34"/>
                      <a:pt x="18" y="33"/>
                      <a:pt x="17" y="33"/>
                    </a:cubicBezTo>
                    <a:cubicBezTo>
                      <a:pt x="3" y="33"/>
                      <a:pt x="3" y="33"/>
                      <a:pt x="3" y="33"/>
                    </a:cubicBezTo>
                    <a:cubicBezTo>
                      <a:pt x="2" y="33"/>
                      <a:pt x="0" y="34"/>
                      <a:pt x="0" y="36"/>
                    </a:cubicBezTo>
                    <a:cubicBezTo>
                      <a:pt x="0" y="37"/>
                      <a:pt x="2" y="39"/>
                      <a:pt x="3" y="39"/>
                    </a:cubicBezTo>
                    <a:close/>
                    <a:moveTo>
                      <a:pt x="3" y="71"/>
                    </a:moveTo>
                    <a:cubicBezTo>
                      <a:pt x="17" y="71"/>
                      <a:pt x="17" y="71"/>
                      <a:pt x="17" y="71"/>
                    </a:cubicBezTo>
                    <a:cubicBezTo>
                      <a:pt x="18" y="71"/>
                      <a:pt x="20" y="70"/>
                      <a:pt x="20" y="68"/>
                    </a:cubicBezTo>
                    <a:cubicBezTo>
                      <a:pt x="20" y="67"/>
                      <a:pt x="18" y="65"/>
                      <a:pt x="17" y="65"/>
                    </a:cubicBezTo>
                    <a:cubicBezTo>
                      <a:pt x="3" y="65"/>
                      <a:pt x="3" y="65"/>
                      <a:pt x="3" y="65"/>
                    </a:cubicBezTo>
                    <a:cubicBezTo>
                      <a:pt x="2" y="65"/>
                      <a:pt x="0" y="67"/>
                      <a:pt x="0" y="68"/>
                    </a:cubicBezTo>
                    <a:cubicBezTo>
                      <a:pt x="0" y="70"/>
                      <a:pt x="2" y="71"/>
                      <a:pt x="3" y="71"/>
                    </a:cubicBezTo>
                    <a:close/>
                    <a:moveTo>
                      <a:pt x="3" y="104"/>
                    </a:moveTo>
                    <a:cubicBezTo>
                      <a:pt x="17" y="104"/>
                      <a:pt x="17" y="104"/>
                      <a:pt x="17" y="104"/>
                    </a:cubicBezTo>
                    <a:cubicBezTo>
                      <a:pt x="18" y="104"/>
                      <a:pt x="20" y="103"/>
                      <a:pt x="20" y="101"/>
                    </a:cubicBezTo>
                    <a:cubicBezTo>
                      <a:pt x="20" y="99"/>
                      <a:pt x="18" y="98"/>
                      <a:pt x="17" y="98"/>
                    </a:cubicBezTo>
                    <a:cubicBezTo>
                      <a:pt x="3" y="98"/>
                      <a:pt x="3" y="98"/>
                      <a:pt x="3" y="98"/>
                    </a:cubicBezTo>
                    <a:cubicBezTo>
                      <a:pt x="2" y="98"/>
                      <a:pt x="0" y="99"/>
                      <a:pt x="0" y="101"/>
                    </a:cubicBezTo>
                    <a:cubicBezTo>
                      <a:pt x="0" y="103"/>
                      <a:pt x="2" y="104"/>
                      <a:pt x="3" y="104"/>
                    </a:cubicBezTo>
                    <a:close/>
                    <a:moveTo>
                      <a:pt x="20" y="134"/>
                    </a:moveTo>
                    <a:cubicBezTo>
                      <a:pt x="20" y="132"/>
                      <a:pt x="18" y="131"/>
                      <a:pt x="17" y="131"/>
                    </a:cubicBezTo>
                    <a:cubicBezTo>
                      <a:pt x="3" y="131"/>
                      <a:pt x="3" y="131"/>
                      <a:pt x="3" y="131"/>
                    </a:cubicBezTo>
                    <a:cubicBezTo>
                      <a:pt x="2" y="131"/>
                      <a:pt x="0" y="132"/>
                      <a:pt x="0" y="134"/>
                    </a:cubicBezTo>
                    <a:cubicBezTo>
                      <a:pt x="0" y="135"/>
                      <a:pt x="2" y="137"/>
                      <a:pt x="3" y="137"/>
                    </a:cubicBezTo>
                    <a:cubicBezTo>
                      <a:pt x="17" y="137"/>
                      <a:pt x="17" y="137"/>
                      <a:pt x="17" y="137"/>
                    </a:cubicBezTo>
                    <a:cubicBezTo>
                      <a:pt x="18" y="137"/>
                      <a:pt x="20" y="135"/>
                      <a:pt x="20" y="134"/>
                    </a:cubicBezTo>
                    <a:close/>
                    <a:moveTo>
                      <a:pt x="151" y="0"/>
                    </a:moveTo>
                    <a:cubicBezTo>
                      <a:pt x="27" y="0"/>
                      <a:pt x="27" y="0"/>
                      <a:pt x="27" y="0"/>
                    </a:cubicBezTo>
                    <a:cubicBezTo>
                      <a:pt x="18" y="0"/>
                      <a:pt x="11" y="7"/>
                      <a:pt x="11" y="16"/>
                    </a:cubicBezTo>
                    <a:cubicBezTo>
                      <a:pt x="11" y="30"/>
                      <a:pt x="11" y="30"/>
                      <a:pt x="11" y="30"/>
                    </a:cubicBezTo>
                    <a:cubicBezTo>
                      <a:pt x="17" y="30"/>
                      <a:pt x="17" y="30"/>
                      <a:pt x="17" y="30"/>
                    </a:cubicBezTo>
                    <a:cubicBezTo>
                      <a:pt x="20" y="30"/>
                      <a:pt x="22" y="33"/>
                      <a:pt x="22" y="36"/>
                    </a:cubicBezTo>
                    <a:cubicBezTo>
                      <a:pt x="22" y="39"/>
                      <a:pt x="20" y="41"/>
                      <a:pt x="17" y="41"/>
                    </a:cubicBezTo>
                    <a:cubicBezTo>
                      <a:pt x="11" y="41"/>
                      <a:pt x="11" y="41"/>
                      <a:pt x="11" y="41"/>
                    </a:cubicBezTo>
                    <a:cubicBezTo>
                      <a:pt x="11" y="63"/>
                      <a:pt x="11" y="63"/>
                      <a:pt x="11" y="63"/>
                    </a:cubicBezTo>
                    <a:cubicBezTo>
                      <a:pt x="17" y="63"/>
                      <a:pt x="17" y="63"/>
                      <a:pt x="17" y="63"/>
                    </a:cubicBezTo>
                    <a:cubicBezTo>
                      <a:pt x="20" y="63"/>
                      <a:pt x="22" y="65"/>
                      <a:pt x="22" y="68"/>
                    </a:cubicBezTo>
                    <a:cubicBezTo>
                      <a:pt x="22" y="71"/>
                      <a:pt x="20" y="74"/>
                      <a:pt x="17" y="74"/>
                    </a:cubicBezTo>
                    <a:cubicBezTo>
                      <a:pt x="11" y="74"/>
                      <a:pt x="11" y="74"/>
                      <a:pt x="11" y="74"/>
                    </a:cubicBezTo>
                    <a:cubicBezTo>
                      <a:pt x="11" y="96"/>
                      <a:pt x="11" y="96"/>
                      <a:pt x="11" y="96"/>
                    </a:cubicBezTo>
                    <a:cubicBezTo>
                      <a:pt x="17" y="96"/>
                      <a:pt x="17" y="96"/>
                      <a:pt x="17" y="96"/>
                    </a:cubicBezTo>
                    <a:cubicBezTo>
                      <a:pt x="20" y="96"/>
                      <a:pt x="22" y="98"/>
                      <a:pt x="22" y="101"/>
                    </a:cubicBezTo>
                    <a:cubicBezTo>
                      <a:pt x="22" y="104"/>
                      <a:pt x="20" y="106"/>
                      <a:pt x="17" y="106"/>
                    </a:cubicBezTo>
                    <a:cubicBezTo>
                      <a:pt x="11" y="106"/>
                      <a:pt x="11" y="106"/>
                      <a:pt x="11" y="106"/>
                    </a:cubicBezTo>
                    <a:cubicBezTo>
                      <a:pt x="11" y="128"/>
                      <a:pt x="11" y="128"/>
                      <a:pt x="11" y="128"/>
                    </a:cubicBezTo>
                    <a:cubicBezTo>
                      <a:pt x="17" y="128"/>
                      <a:pt x="17" y="128"/>
                      <a:pt x="17" y="128"/>
                    </a:cubicBezTo>
                    <a:cubicBezTo>
                      <a:pt x="20" y="128"/>
                      <a:pt x="22" y="131"/>
                      <a:pt x="22" y="134"/>
                    </a:cubicBezTo>
                    <a:cubicBezTo>
                      <a:pt x="22" y="137"/>
                      <a:pt x="20" y="139"/>
                      <a:pt x="17" y="139"/>
                    </a:cubicBezTo>
                    <a:cubicBezTo>
                      <a:pt x="11" y="139"/>
                      <a:pt x="11" y="139"/>
                      <a:pt x="11" y="139"/>
                    </a:cubicBezTo>
                    <a:cubicBezTo>
                      <a:pt x="11" y="151"/>
                      <a:pt x="11" y="151"/>
                      <a:pt x="11" y="151"/>
                    </a:cubicBezTo>
                    <a:cubicBezTo>
                      <a:pt x="11" y="160"/>
                      <a:pt x="18" y="168"/>
                      <a:pt x="27" y="168"/>
                    </a:cubicBezTo>
                    <a:cubicBezTo>
                      <a:pt x="151" y="168"/>
                      <a:pt x="151" y="168"/>
                      <a:pt x="151" y="168"/>
                    </a:cubicBezTo>
                    <a:cubicBezTo>
                      <a:pt x="160" y="168"/>
                      <a:pt x="168" y="160"/>
                      <a:pt x="168" y="151"/>
                    </a:cubicBezTo>
                    <a:cubicBezTo>
                      <a:pt x="168" y="16"/>
                      <a:pt x="168" y="16"/>
                      <a:pt x="168" y="16"/>
                    </a:cubicBezTo>
                    <a:cubicBezTo>
                      <a:pt x="168" y="7"/>
                      <a:pt x="160" y="0"/>
                      <a:pt x="151" y="0"/>
                    </a:cubicBezTo>
                    <a:close/>
                    <a:moveTo>
                      <a:pt x="136" y="50"/>
                    </a:moveTo>
                    <a:cubicBezTo>
                      <a:pt x="136" y="51"/>
                      <a:pt x="135" y="53"/>
                      <a:pt x="133" y="53"/>
                    </a:cubicBezTo>
                    <a:cubicBezTo>
                      <a:pt x="53" y="53"/>
                      <a:pt x="53" y="53"/>
                      <a:pt x="53" y="53"/>
                    </a:cubicBezTo>
                    <a:cubicBezTo>
                      <a:pt x="52" y="53"/>
                      <a:pt x="50" y="51"/>
                      <a:pt x="50" y="50"/>
                    </a:cubicBezTo>
                    <a:cubicBezTo>
                      <a:pt x="50" y="29"/>
                      <a:pt x="50" y="29"/>
                      <a:pt x="50" y="29"/>
                    </a:cubicBezTo>
                    <a:cubicBezTo>
                      <a:pt x="50" y="27"/>
                      <a:pt x="52" y="26"/>
                      <a:pt x="53" y="26"/>
                    </a:cubicBezTo>
                    <a:cubicBezTo>
                      <a:pt x="133" y="26"/>
                      <a:pt x="133" y="26"/>
                      <a:pt x="133" y="26"/>
                    </a:cubicBezTo>
                    <a:cubicBezTo>
                      <a:pt x="135" y="26"/>
                      <a:pt x="136" y="27"/>
                      <a:pt x="136" y="29"/>
                    </a:cubicBezTo>
                    <a:lnTo>
                      <a:pt x="136" y="50"/>
                    </a:lnTo>
                    <a:close/>
                  </a:path>
                </a:pathLst>
              </a:custGeom>
              <a:solidFill>
                <a:srgbClr val="FFFFFF"/>
              </a:solidFill>
            </p:spPr>
            <p:txBody>
              <a:bodyPr vert="horz" wrap="square" lIns="91440" tIns="45720" rIns="91440" bIns="45720" anchor="t">
                <a:normAutofit/>
              </a:bodyPr>
              <a:lstStyle/>
              <a:p>
                <a:pPr marL="0" algn="l"/>
                <a:endParaRPr/>
              </a:p>
            </p:txBody>
          </p:sp>
          <p:sp>
            <p:nvSpPr>
              <p:cNvPr id="9" name="Freeform 9"/>
              <p:cNvSpPr/>
              <p:nvPr/>
            </p:nvSpPr>
            <p:spPr>
              <a:xfrm>
                <a:off x="7507" y="4893"/>
                <a:ext cx="640" cy="849"/>
              </a:xfrm>
              <a:custGeom>
                <a:avLst/>
                <a:gdLst/>
                <a:ahLst/>
                <a:cxnLst/>
                <a:rect l="l" t="t" r="r" b="b"/>
                <a:pathLst>
                  <a:path w="180" h="239">
                    <a:moveTo>
                      <a:pt x="161" y="83"/>
                    </a:moveTo>
                    <a:cubicBezTo>
                      <a:pt x="153" y="83"/>
                      <a:pt x="153" y="83"/>
                      <a:pt x="153" y="83"/>
                    </a:cubicBezTo>
                    <a:cubicBezTo>
                      <a:pt x="153" y="56"/>
                      <a:pt x="153" y="56"/>
                      <a:pt x="153" y="56"/>
                    </a:cubicBezTo>
                    <a:cubicBezTo>
                      <a:pt x="153" y="25"/>
                      <a:pt x="128" y="0"/>
                      <a:pt x="97" y="0"/>
                    </a:cubicBezTo>
                    <a:cubicBezTo>
                      <a:pt x="84" y="0"/>
                      <a:pt x="84" y="0"/>
                      <a:pt x="84" y="0"/>
                    </a:cubicBezTo>
                    <a:cubicBezTo>
                      <a:pt x="53" y="0"/>
                      <a:pt x="28" y="25"/>
                      <a:pt x="28" y="56"/>
                    </a:cubicBezTo>
                    <a:cubicBezTo>
                      <a:pt x="28" y="83"/>
                      <a:pt x="28" y="83"/>
                      <a:pt x="28" y="83"/>
                    </a:cubicBezTo>
                    <a:cubicBezTo>
                      <a:pt x="19" y="83"/>
                      <a:pt x="19" y="83"/>
                      <a:pt x="19" y="83"/>
                    </a:cubicBezTo>
                    <a:cubicBezTo>
                      <a:pt x="9" y="83"/>
                      <a:pt x="0" y="92"/>
                      <a:pt x="0" y="102"/>
                    </a:cubicBezTo>
                    <a:cubicBezTo>
                      <a:pt x="0" y="220"/>
                      <a:pt x="0" y="220"/>
                      <a:pt x="0" y="220"/>
                    </a:cubicBezTo>
                    <a:cubicBezTo>
                      <a:pt x="0" y="231"/>
                      <a:pt x="9" y="239"/>
                      <a:pt x="19" y="239"/>
                    </a:cubicBezTo>
                    <a:cubicBezTo>
                      <a:pt x="161" y="239"/>
                      <a:pt x="161" y="239"/>
                      <a:pt x="161" y="239"/>
                    </a:cubicBezTo>
                    <a:cubicBezTo>
                      <a:pt x="171" y="239"/>
                      <a:pt x="180" y="231"/>
                      <a:pt x="180" y="220"/>
                    </a:cubicBezTo>
                    <a:cubicBezTo>
                      <a:pt x="180" y="102"/>
                      <a:pt x="180" y="102"/>
                      <a:pt x="180" y="102"/>
                    </a:cubicBezTo>
                    <a:cubicBezTo>
                      <a:pt x="180" y="92"/>
                      <a:pt x="171" y="83"/>
                      <a:pt x="161" y="83"/>
                    </a:cubicBezTo>
                    <a:close/>
                    <a:moveTo>
                      <a:pt x="42" y="56"/>
                    </a:moveTo>
                    <a:cubicBezTo>
                      <a:pt x="42" y="33"/>
                      <a:pt x="61" y="14"/>
                      <a:pt x="84" y="14"/>
                    </a:cubicBezTo>
                    <a:cubicBezTo>
                      <a:pt x="97" y="14"/>
                      <a:pt x="97" y="14"/>
                      <a:pt x="97" y="14"/>
                    </a:cubicBezTo>
                    <a:cubicBezTo>
                      <a:pt x="120" y="14"/>
                      <a:pt x="139" y="33"/>
                      <a:pt x="139" y="56"/>
                    </a:cubicBezTo>
                    <a:cubicBezTo>
                      <a:pt x="139" y="83"/>
                      <a:pt x="139" y="83"/>
                      <a:pt x="139" y="83"/>
                    </a:cubicBezTo>
                    <a:cubicBezTo>
                      <a:pt x="42" y="83"/>
                      <a:pt x="42" y="83"/>
                      <a:pt x="42" y="83"/>
                    </a:cubicBezTo>
                    <a:lnTo>
                      <a:pt x="42" y="56"/>
                    </a:lnTo>
                    <a:close/>
                  </a:path>
                </a:pathLst>
              </a:custGeom>
              <a:solidFill>
                <a:srgbClr val="FFFFFF"/>
              </a:solidFill>
            </p:spPr>
            <p:txBody>
              <a:bodyPr vert="horz" wrap="square" lIns="91440" tIns="45720" rIns="91440" bIns="45720" anchor="t">
                <a:normAutofit/>
              </a:bodyPr>
              <a:lstStyle/>
              <a:p>
                <a:pPr marL="0" algn="l"/>
                <a:endParaRPr/>
              </a:p>
            </p:txBody>
          </p:sp>
          <p:sp>
            <p:nvSpPr>
              <p:cNvPr id="10" name="AutoShape 10"/>
              <p:cNvSpPr/>
              <p:nvPr/>
            </p:nvSpPr>
            <p:spPr>
              <a:xfrm rot="2700000">
                <a:off x="8340" y="3321"/>
                <a:ext cx="4157" cy="4157"/>
              </a:xfrm>
              <a:prstGeom prst="arc">
                <a:avLst/>
              </a:prstGeom>
              <a:ln w="15875" cap="flat" cmpd="sng">
                <a:solidFill>
                  <a:srgbClr val="FFFFFF"/>
                </a:solidFill>
                <a:prstDash val="sysDash"/>
                <a:headEnd type="oval"/>
                <a:tailEnd type="oval"/>
              </a:ln>
            </p:spPr>
            <p:txBody>
              <a:bodyPr vert="horz" lIns="91440" tIns="45720" rIns="91440" bIns="45720" anchor="ctr">
                <a:normAutofit/>
              </a:bodyPr>
              <a:lstStyle/>
              <a:p>
                <a:pPr marL="0" algn="ctr"/>
                <a:endParaRPr/>
              </a:p>
            </p:txBody>
          </p:sp>
          <p:sp>
            <p:nvSpPr>
              <p:cNvPr id="11" name="AutoShape 11"/>
              <p:cNvSpPr/>
              <p:nvPr/>
            </p:nvSpPr>
            <p:spPr>
              <a:xfrm>
                <a:off x="6044" y="4192"/>
                <a:ext cx="340" cy="340"/>
              </a:xfrm>
              <a:prstGeom prst="ellipse">
                <a:avLst/>
              </a:prstGeom>
              <a:solidFill>
                <a:srgbClr val="FFFFFF"/>
              </a:solidFill>
              <a:ln cap="flat" cmpd="sng">
                <a:prstDash val="solid"/>
              </a:ln>
            </p:spPr>
            <p:txBody>
              <a:bodyPr vert="horz" lIns="91440" tIns="45720" rIns="91440" bIns="45720" anchor="ctr">
                <a:normAutofit fontScale="32500" lnSpcReduction="20000"/>
              </a:bodyPr>
              <a:lstStyle/>
              <a:p>
                <a:pPr marL="0" algn="ctr"/>
                <a:endParaRPr/>
              </a:p>
            </p:txBody>
          </p:sp>
          <p:sp>
            <p:nvSpPr>
              <p:cNvPr id="12" name="AutoShape 12"/>
              <p:cNvSpPr/>
              <p:nvPr/>
            </p:nvSpPr>
            <p:spPr>
              <a:xfrm>
                <a:off x="5803" y="5234"/>
                <a:ext cx="340" cy="340"/>
              </a:xfrm>
              <a:prstGeom prst="ellipse">
                <a:avLst/>
              </a:prstGeom>
              <a:solidFill>
                <a:srgbClr val="FFFFFF"/>
              </a:solidFill>
              <a:ln cap="flat" cmpd="sng">
                <a:prstDash val="solid"/>
              </a:ln>
            </p:spPr>
            <p:txBody>
              <a:bodyPr vert="horz" lIns="91440" tIns="45720" rIns="91440" bIns="45720" anchor="ctr">
                <a:normAutofit fontScale="32500" lnSpcReduction="20000"/>
              </a:bodyPr>
              <a:lstStyle/>
              <a:p>
                <a:pPr marL="0" algn="ctr"/>
                <a:endParaRPr/>
              </a:p>
            </p:txBody>
          </p:sp>
          <p:sp>
            <p:nvSpPr>
              <p:cNvPr id="13" name="AutoShape 13"/>
              <p:cNvSpPr/>
              <p:nvPr/>
            </p:nvSpPr>
            <p:spPr>
              <a:xfrm>
                <a:off x="6044" y="6263"/>
                <a:ext cx="340" cy="340"/>
              </a:xfrm>
              <a:prstGeom prst="ellipse">
                <a:avLst/>
              </a:prstGeom>
              <a:solidFill>
                <a:srgbClr val="FFFFFF"/>
              </a:solidFill>
              <a:ln cap="flat" cmpd="sng">
                <a:prstDash val="solid"/>
              </a:ln>
            </p:spPr>
            <p:txBody>
              <a:bodyPr vert="horz" lIns="91440" tIns="45720" rIns="91440" bIns="45720" anchor="ctr">
                <a:normAutofit fontScale="32500" lnSpcReduction="20000"/>
              </a:bodyPr>
              <a:lstStyle/>
              <a:p>
                <a:pPr marL="0" algn="ctr"/>
                <a:endParaRPr/>
              </a:p>
            </p:txBody>
          </p:sp>
          <p:sp>
            <p:nvSpPr>
              <p:cNvPr id="14" name="AutoShape 14"/>
              <p:cNvSpPr/>
              <p:nvPr/>
            </p:nvSpPr>
            <p:spPr>
              <a:xfrm>
                <a:off x="12333" y="5229"/>
                <a:ext cx="340" cy="340"/>
              </a:xfrm>
              <a:prstGeom prst="ellipse">
                <a:avLst/>
              </a:prstGeom>
              <a:solidFill>
                <a:srgbClr val="FFFFFF"/>
              </a:solidFill>
              <a:ln cap="flat" cmpd="sng">
                <a:prstDash val="solid"/>
              </a:ln>
            </p:spPr>
            <p:txBody>
              <a:bodyPr vert="horz" lIns="91440" tIns="45720" rIns="91440" bIns="45720" anchor="ctr">
                <a:normAutofit fontScale="32500" lnSpcReduction="20000"/>
              </a:bodyPr>
              <a:lstStyle/>
              <a:p>
                <a:pPr marL="0" algn="ctr"/>
                <a:endParaRPr/>
              </a:p>
            </p:txBody>
          </p:sp>
          <p:sp>
            <p:nvSpPr>
              <p:cNvPr id="15" name="AutoShape 15"/>
              <p:cNvSpPr/>
              <p:nvPr/>
            </p:nvSpPr>
            <p:spPr>
              <a:xfrm>
                <a:off x="12078" y="4192"/>
                <a:ext cx="340" cy="340"/>
              </a:xfrm>
              <a:prstGeom prst="ellipse">
                <a:avLst/>
              </a:prstGeom>
              <a:solidFill>
                <a:srgbClr val="FFFFFF"/>
              </a:solidFill>
              <a:ln cap="flat" cmpd="sng">
                <a:prstDash val="solid"/>
              </a:ln>
            </p:spPr>
            <p:txBody>
              <a:bodyPr vert="horz" lIns="91440" tIns="45720" rIns="91440" bIns="45720" anchor="ctr">
                <a:normAutofit fontScale="32500" lnSpcReduction="20000"/>
              </a:bodyPr>
              <a:lstStyle/>
              <a:p>
                <a:pPr marL="0" algn="ctr"/>
                <a:endParaRPr/>
              </a:p>
            </p:txBody>
          </p:sp>
          <p:sp>
            <p:nvSpPr>
              <p:cNvPr id="16" name="AutoShape 16"/>
              <p:cNvSpPr/>
              <p:nvPr/>
            </p:nvSpPr>
            <p:spPr>
              <a:xfrm>
                <a:off x="12078" y="6263"/>
                <a:ext cx="340" cy="340"/>
              </a:xfrm>
              <a:prstGeom prst="ellipse">
                <a:avLst/>
              </a:prstGeom>
              <a:solidFill>
                <a:srgbClr val="FFFFFF"/>
              </a:solidFill>
              <a:ln cap="flat" cmpd="sng">
                <a:prstDash val="solid"/>
              </a:ln>
            </p:spPr>
            <p:txBody>
              <a:bodyPr vert="horz" lIns="91440" tIns="45720" rIns="91440" bIns="45720" anchor="ctr">
                <a:normAutofit fontScale="32500" lnSpcReduction="20000"/>
              </a:bodyPr>
              <a:lstStyle/>
              <a:p>
                <a:pPr marL="0" algn="ctr"/>
                <a:endParaRPr/>
              </a:p>
            </p:txBody>
          </p:sp>
        </p:grpSp>
      </p:grpSp>
      <p:sp>
        <p:nvSpPr>
          <p:cNvPr id="17" name="TextBox 17"/>
          <p:cNvSpPr txBox="1"/>
          <p:nvPr/>
        </p:nvSpPr>
        <p:spPr>
          <a:xfrm>
            <a:off x="396698" y="218163"/>
            <a:ext cx="11795301" cy="1077218"/>
          </a:xfrm>
          <a:prstGeom prst="rect">
            <a:avLst/>
          </a:prstGeom>
          <a:noFill/>
        </p:spPr>
        <p:txBody>
          <a:bodyPr vert="horz" wrap="square" lIns="91440" tIns="45720" rIns="91440" bIns="45720" rtlCol="0" anchor="ctr">
            <a:normAutofit/>
          </a:bodyPr>
          <a:lstStyle/>
          <a:p>
            <a:pPr marL="0" algn="l">
              <a:defRPr/>
            </a:pPr>
            <a:r>
              <a:rPr lang="zh-CN" altLang="en-US" sz="2800" b="1" i="0" u="none" spc="500" baseline="0">
                <a:solidFill>
                  <a:srgbClr val="FFFFFF"/>
                </a:solidFill>
                <a:latin typeface="微软雅黑"/>
                <a:ea typeface="微软雅黑"/>
              </a:rPr>
              <a:t>Case Study: Ryan Gosling and Eva Mendes</a:t>
            </a:r>
            <a:endParaRPr lang="en-US" sz="1100"/>
          </a:p>
        </p:txBody>
      </p:sp>
      <p:sp>
        <p:nvSpPr>
          <p:cNvPr id="18" name="AutoShape 18"/>
          <p:cNvSpPr/>
          <p:nvPr/>
        </p:nvSpPr>
        <p:spPr>
          <a:xfrm>
            <a:off x="-8554" y="285544"/>
            <a:ext cx="288758" cy="696236"/>
          </a:xfrm>
          <a:prstGeom prst="rect">
            <a:avLst/>
          </a:prstGeom>
          <a:solidFill>
            <a:srgbClr val="FFFFFF"/>
          </a:solidFill>
          <a:ln w="12700" cap="flat" cmpd="sng">
            <a:solidFill>
              <a:srgbClr val="FFFFFF"/>
            </a:solidFill>
            <a:prstDash val="solid"/>
          </a:ln>
        </p:spPr>
        <p:txBody>
          <a:bodyPr vert="horz" lIns="91440" tIns="45720" rIns="91440" bIns="45720" anchor="ctr">
            <a:normAutofit/>
          </a:bodyPr>
          <a:lstStyle/>
          <a:p>
            <a:pPr marL="0" algn="ctr"/>
            <a:endParaRPr/>
          </a:p>
        </p:txBody>
      </p:sp>
      <p:sp>
        <p:nvSpPr>
          <p:cNvPr id="19" name="TextBox 19"/>
          <p:cNvSpPr txBox="1"/>
          <p:nvPr/>
        </p:nvSpPr>
        <p:spPr>
          <a:xfrm>
            <a:off x="676029" y="2618616"/>
            <a:ext cx="2984256" cy="2639184"/>
          </a:xfrm>
          <a:prstGeom prst="rect">
            <a:avLst/>
          </a:prstGeom>
          <a:noFill/>
        </p:spPr>
        <p:txBody>
          <a:bodyPr vert="horz" wrap="square" lIns="91440" tIns="45720" rIns="91440" bIns="45720" rtlCol="0" anchor="t">
            <a:spAutoFit/>
          </a:bodyPr>
          <a:lstStyle/>
          <a:p>
            <a:pPr marL="0" algn="l">
              <a:lnSpc>
                <a:spcPct val="150000"/>
              </a:lnSpc>
              <a:defRPr/>
            </a:pPr>
            <a:r>
              <a:rPr lang="zh-CN" altLang="en-US" sz="1400" b="0" i="0" u="none" baseline="0">
                <a:solidFill>
                  <a:srgbClr val="FFFFFF"/>
                </a:solidFill>
                <a:latin typeface="微软雅黑"/>
                <a:ea typeface="微软雅黑"/>
              </a:rPr>
              <a:t>Ryan Gosling and Eva Mendes are presented as a "divine match" within the often harsh Hollywood environment. Their relationship is characterized by a friendly and approachable demeanor, which aligns with the distributive power concept.</a:t>
            </a:r>
            <a:endParaRPr lang="en-US" sz="1100"/>
          </a:p>
        </p:txBody>
      </p:sp>
      <p:sp>
        <p:nvSpPr>
          <p:cNvPr id="20" name="Freeform 20"/>
          <p:cNvSpPr/>
          <p:nvPr/>
        </p:nvSpPr>
        <p:spPr>
          <a:xfrm>
            <a:off x="644755" y="1743264"/>
            <a:ext cx="540000" cy="360000"/>
          </a:xfrm>
          <a:custGeom>
            <a:avLst/>
            <a:gdLst/>
            <a:ahLst/>
            <a:cxnLst/>
            <a:rect l="l" t="t"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FFFFFF"/>
          </a:solidFill>
        </p:spPr>
        <p:txBody>
          <a:bodyPr vert="horz" lIns="91440" tIns="45720" rIns="91440" bIns="45720" anchor="t">
            <a:normAutofit lnSpcReduction="10000"/>
          </a:bodyPr>
          <a:lstStyle/>
          <a:p>
            <a:pPr marL="0" algn="l" fontAlgn="auto">
              <a:spcBef>
                <a:spcPct val="0"/>
              </a:spcBef>
              <a:spcAft>
                <a:spcPct val="0"/>
              </a:spcAft>
            </a:pPr>
            <a:endParaRPr/>
          </a:p>
        </p:txBody>
      </p:sp>
      <p:sp>
        <p:nvSpPr>
          <p:cNvPr id="21" name="AutoShape 21"/>
          <p:cNvSpPr/>
          <p:nvPr/>
        </p:nvSpPr>
        <p:spPr>
          <a:xfrm>
            <a:off x="1175013" y="1707820"/>
            <a:ext cx="4635730" cy="707886"/>
          </a:xfrm>
          <a:prstGeom prst="rect">
            <a:avLst/>
          </a:prstGeom>
          <a:noFill/>
        </p:spPr>
        <p:txBody>
          <a:bodyPr vert="horz" wrap="square" lIns="91440" tIns="45720" rIns="91440" bIns="45720" anchor="ctr">
            <a:normAutofit/>
          </a:bodyPr>
          <a:lstStyle/>
          <a:p>
            <a:pPr marL="0" algn="l"/>
            <a:r>
              <a:rPr lang="zh-CN" altLang="en-US" sz="1800" b="1" i="0" u="none" baseline="0">
                <a:solidFill>
                  <a:srgbClr val="FFFFFF"/>
                </a:solidFill>
                <a:latin typeface="微软雅黑"/>
                <a:ea typeface="微软雅黑"/>
              </a:rPr>
              <a:t>A Divine Match in Hollywood</a:t>
            </a:r>
          </a:p>
        </p:txBody>
      </p:sp>
      <p:sp>
        <p:nvSpPr>
          <p:cNvPr id="22" name="TextBox 22"/>
          <p:cNvSpPr txBox="1"/>
          <p:nvPr/>
        </p:nvSpPr>
        <p:spPr>
          <a:xfrm>
            <a:off x="8552865" y="2613576"/>
            <a:ext cx="2963106" cy="2639184"/>
          </a:xfrm>
          <a:prstGeom prst="rect">
            <a:avLst/>
          </a:prstGeom>
          <a:noFill/>
        </p:spPr>
        <p:txBody>
          <a:bodyPr vert="horz" wrap="square" lIns="91440" tIns="45720" rIns="91440" bIns="45720" rtlCol="0" anchor="t">
            <a:spAutoFit/>
          </a:bodyPr>
          <a:lstStyle/>
          <a:p>
            <a:pPr marL="0" algn="l">
              <a:lnSpc>
                <a:spcPct val="150000"/>
              </a:lnSpc>
              <a:defRPr/>
            </a:pPr>
            <a:r>
              <a:rPr lang="zh-CN" altLang="en-US" sz="1400" b="0" i="0" u="none" baseline="0">
                <a:solidFill>
                  <a:srgbClr val="FFFFFF"/>
                </a:solidFill>
                <a:latin typeface="微软雅黑"/>
                <a:ea typeface="微软雅黑"/>
              </a:rPr>
              <a:t>The speaker notes that the hobbit motto is "onward," reflecting a forward-moving, collaborative spirit. This motto encapsulates the essence of distributive power, where influence is used to propel collective progress rather than personal gain.</a:t>
            </a:r>
            <a:endParaRPr lang="en-US" sz="1100"/>
          </a:p>
        </p:txBody>
      </p:sp>
      <p:sp>
        <p:nvSpPr>
          <p:cNvPr id="23" name="Freeform 23"/>
          <p:cNvSpPr/>
          <p:nvPr/>
        </p:nvSpPr>
        <p:spPr>
          <a:xfrm>
            <a:off x="10791595" y="1789748"/>
            <a:ext cx="540000" cy="360000"/>
          </a:xfrm>
          <a:custGeom>
            <a:avLst/>
            <a:gdLst/>
            <a:ahLst/>
            <a:cxnLst/>
            <a:rect l="l" t="t"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FFFFFF"/>
          </a:solidFill>
        </p:spPr>
        <p:txBody>
          <a:bodyPr vert="horz" lIns="91440" tIns="45720" rIns="91440" bIns="45720" anchor="t">
            <a:normAutofit lnSpcReduction="10000"/>
          </a:bodyPr>
          <a:lstStyle/>
          <a:p>
            <a:pPr marL="0" algn="l" fontAlgn="auto">
              <a:spcBef>
                <a:spcPct val="0"/>
              </a:spcBef>
              <a:spcAft>
                <a:spcPct val="0"/>
              </a:spcAft>
            </a:pPr>
            <a:endParaRPr/>
          </a:p>
        </p:txBody>
      </p:sp>
      <p:sp>
        <p:nvSpPr>
          <p:cNvPr id="24" name="AutoShape 24"/>
          <p:cNvSpPr/>
          <p:nvPr/>
        </p:nvSpPr>
        <p:spPr>
          <a:xfrm>
            <a:off x="6155865" y="1760166"/>
            <a:ext cx="4635730" cy="707886"/>
          </a:xfrm>
          <a:prstGeom prst="rect">
            <a:avLst/>
          </a:prstGeom>
          <a:noFill/>
        </p:spPr>
        <p:txBody>
          <a:bodyPr vert="horz" wrap="square" lIns="91440" tIns="45720" rIns="91440" bIns="45720" anchor="ctr">
            <a:normAutofit/>
          </a:bodyPr>
          <a:lstStyle/>
          <a:p>
            <a:pPr marL="0" algn="r"/>
            <a:r>
              <a:rPr lang="zh-CN" altLang="en-US" sz="1800" b="1" i="0" u="none" baseline="0">
                <a:solidFill>
                  <a:srgbClr val="FFFFFF"/>
                </a:solidFill>
                <a:latin typeface="微软雅黑"/>
                <a:ea typeface="微软雅黑"/>
              </a:rPr>
              <a:t>The Hobbit Motto: "Onward"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animEffect transition="in" filter="barn(inHorizontal)">
                                      <p:cBhvr>
                                        <p:cTn id="6" dur="500"/>
                                        <p:tgtEl>
                                          <p:spTgt spid="17"/>
                                        </p:tgtEl>
                                      </p:cBhvr>
                                    </p:animEffect>
                                    <p:set>
                                      <p:cBhvr>
                                        <p:cTn id="7" dur="500" fill="hold">
                                          <p:stCondLst>
                                            <p:cond delay="0"/>
                                          </p:stCondLst>
                                        </p:cTn>
                                        <p:tgtEl>
                                          <p:spTgt spid="17"/>
                                        </p:tgtEl>
                                        <p:attrNameLst>
                                          <p:attrName>style.visibility</p:attrName>
                                        </p:attrNameLst>
                                      </p:cBhvr>
                                      <p:to>
                                        <p:strVal val="visible"/>
                                      </p:to>
                                    </p:set>
                                  </p:childTnLst>
                                </p:cTn>
                              </p:par>
                            </p:childTnLst>
                          </p:cTn>
                        </p:par>
                        <p:par>
                          <p:cTn id="8" fill="hold">
                            <p:stCondLst>
                              <p:cond delay="0"/>
                            </p:stCondLst>
                            <p:childTnLst>
                              <p:par>
                                <p:cTn id="9" presetID="55" presetClass="entr" presetSubtype="0" fill="hold" nodeType="afterEffect">
                                  <p:stCondLst>
                                    <p:cond delay="0"/>
                                  </p:stCondLst>
                                  <p:childTnLst>
                                    <p:anim calcmode="lin" valueType="num">
                                      <p:cBhvr>
                                        <p:cTn id="10" dur="1000" fill="hold"/>
                                        <p:tgtEl>
                                          <p:spTgt spid="21"/>
                                        </p:tgtEl>
                                        <p:attrNameLst>
                                          <p:attrName>ppt_w</p:attrName>
                                        </p:attrNameLst>
                                      </p:cBhvr>
                                      <p:tavLst>
                                        <p:tav tm="0">
                                          <p:val>
                                            <p:strVal val="#ppt_w*0.70"/>
                                          </p:val>
                                        </p:tav>
                                        <p:tav tm="100000">
                                          <p:val>
                                            <p:strVal val="#ppt_w"/>
                                          </p:val>
                                        </p:tav>
                                      </p:tavLst>
                                    </p:anim>
                                    <p:anim calcmode="lin" valueType="num">
                                      <p:cBhvr>
                                        <p:cTn id="11" dur="1000" fill="hold"/>
                                        <p:tgtEl>
                                          <p:spTgt spid="21"/>
                                        </p:tgtEl>
                                        <p:attrNameLst>
                                          <p:attrName>ppt_h</p:attrName>
                                        </p:attrNameLst>
                                      </p:cBhvr>
                                      <p:tavLst>
                                        <p:tav tm="0">
                                          <p:val>
                                            <p:strVal val="#ppt_h"/>
                                          </p:val>
                                        </p:tav>
                                        <p:tav tm="100000">
                                          <p:val>
                                            <p:strVal val="#ppt_h"/>
                                          </p:val>
                                        </p:tav>
                                      </p:tavLst>
                                    </p:anim>
                                    <p:animEffect transition="in" filter="fade">
                                      <p:cBhvr>
                                        <p:cTn id="12" dur="1000"/>
                                        <p:tgtEl>
                                          <p:spTgt spid="21"/>
                                        </p:tgtEl>
                                      </p:cBhvr>
                                    </p:animEffect>
                                    <p:set>
                                      <p:cBhvr>
                                        <p:cTn id="13" dur="1" fill="hold">
                                          <p:stCondLst>
                                            <p:cond delay="0"/>
                                          </p:stCondLst>
                                        </p:cTn>
                                        <p:tgtEl>
                                          <p:spTgt spid="21"/>
                                        </p:tgtEl>
                                        <p:attrNameLst>
                                          <p:attrName>style.visibility</p:attrName>
                                        </p:attrNameLst>
                                      </p:cBhvr>
                                      <p:to>
                                        <p:strVal val="visible"/>
                                      </p:to>
                                    </p:set>
                                  </p:childTnLst>
                                </p:cTn>
                              </p:par>
                            </p:childTnLst>
                          </p:cTn>
                        </p:par>
                        <p:par>
                          <p:cTn id="14" fill="hold">
                            <p:stCondLst>
                              <p:cond delay="0"/>
                            </p:stCondLst>
                            <p:childTnLst>
                              <p:par>
                                <p:cTn id="15" presetID="7" presetClass="entr" presetSubtype="4" fill="hold" nodeType="afterEffect">
                                  <p:stCondLst>
                                    <p:cond delay="0"/>
                                  </p:stCondLst>
                                  <p:childTnLst>
                                    <p:anim calcmode="lin" valueType="num">
                                      <p:cBhvr additive="base">
                                        <p:cTn id="16" dur="2000" fill="hold"/>
                                        <p:tgtEl>
                                          <p:spTgt spid="19"/>
                                        </p:tgtEl>
                                        <p:attrNameLst>
                                          <p:attrName>ppt_x</p:attrName>
                                        </p:attrNameLst>
                                      </p:cBhvr>
                                      <p:tavLst>
                                        <p:tav tm="0">
                                          <p:val>
                                            <p:strVal val="#ppt_x"/>
                                          </p:val>
                                        </p:tav>
                                        <p:tav tm="100000">
                                          <p:val>
                                            <p:strVal val="#ppt_x"/>
                                          </p:val>
                                        </p:tav>
                                      </p:tavLst>
                                    </p:anim>
                                    <p:anim calcmode="lin" valueType="num">
                                      <p:cBhvr additive="base">
                                        <p:cTn id="17" dur="2000" fill="hold"/>
                                        <p:tgtEl>
                                          <p:spTgt spid="19"/>
                                        </p:tgtEl>
                                        <p:attrNameLst>
                                          <p:attrName>ppt_y</p:attrName>
                                        </p:attrNameLst>
                                      </p:cBhvr>
                                      <p:tavLst>
                                        <p:tav tm="0">
                                          <p:val>
                                            <p:strVal val="1+#ppt_h/2"/>
                                          </p:val>
                                        </p:tav>
                                        <p:tav tm="100000">
                                          <p:val>
                                            <p:strVal val="#ppt_y"/>
                                          </p:val>
                                        </p:tav>
                                      </p:tavLst>
                                    </p:anim>
                                    <p:set>
                                      <p:cBhvr>
                                        <p:cTn id="18" dur="2000" fill="hold">
                                          <p:stCondLst>
                                            <p:cond delay="0"/>
                                          </p:stCondLst>
                                        </p:cTn>
                                        <p:tgtEl>
                                          <p:spTgt spid="19"/>
                                        </p:tgtEl>
                                        <p:attrNameLst>
                                          <p:attrName>style.visibility</p:attrName>
                                        </p:attrNameLst>
                                      </p:cBhvr>
                                      <p:to>
                                        <p:strVal val="visible"/>
                                      </p:to>
                                    </p:set>
                                  </p:childTnLst>
                                </p:cTn>
                              </p:par>
                            </p:childTnLst>
                          </p:cTn>
                        </p:par>
                        <p:par>
                          <p:cTn id="19" fill="hold">
                            <p:stCondLst>
                              <p:cond delay="0"/>
                            </p:stCondLst>
                            <p:childTnLst>
                              <p:par>
                                <p:cTn id="20" presetID="17" presetClass="entr" presetSubtype="2" fill="hold" nodeType="afterEffect">
                                  <p:stCondLst>
                                    <p:cond delay="0"/>
                                  </p:stCondLst>
                                  <p:childTnLst>
                                    <p:anim calcmode="lin" valueType="num">
                                      <p:cBhvr additive="base">
                                        <p:cTn id="21" dur="500" fill="hold"/>
                                        <p:tgtEl>
                                          <p:spTgt spid="24"/>
                                        </p:tgtEl>
                                        <p:attrNameLst>
                                          <p:attrName>ppt_x</p:attrName>
                                        </p:attrNameLst>
                                      </p:cBhvr>
                                      <p:tavLst>
                                        <p:tav tm="0">
                                          <p:val>
                                            <p:strVal val="#ppt_x+#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anim calcmode="lin" valueType="num">
                                      <p:cBhvr additive="base">
                                        <p:cTn id="23" dur="500" fill="hold"/>
                                        <p:tgtEl>
                                          <p:spTgt spid="24"/>
                                        </p:tgtEl>
                                        <p:attrNameLst>
                                          <p:attrName>ppt_w</p:attrName>
                                        </p:attrNameLst>
                                      </p:cBhvr>
                                      <p:tavLst>
                                        <p:tav tm="0">
                                          <p:val>
                                            <p:fltVal val="0"/>
                                          </p:val>
                                        </p:tav>
                                        <p:tav tm="100000">
                                          <p:val>
                                            <p:strVal val="#ppt_w"/>
                                          </p:val>
                                        </p:tav>
                                      </p:tavLst>
                                    </p:anim>
                                    <p:anim calcmode="lin" valueType="num">
                                      <p:cBhvr additive="base">
                                        <p:cTn id="24" dur="500" fill="hold"/>
                                        <p:tgtEl>
                                          <p:spTgt spid="24"/>
                                        </p:tgtEl>
                                        <p:attrNameLst>
                                          <p:attrName>ppt_h</p:attrName>
                                        </p:attrNameLst>
                                      </p:cBhvr>
                                      <p:tavLst>
                                        <p:tav tm="0">
                                          <p:val>
                                            <p:strVal val="#ppt_h"/>
                                          </p:val>
                                        </p:tav>
                                        <p:tav tm="100000">
                                          <p:val>
                                            <p:strVal val="#ppt_h"/>
                                          </p:val>
                                        </p:tav>
                                      </p:tavLst>
                                    </p:anim>
                                    <p:set>
                                      <p:cBhvr additive="base">
                                        <p:cTn id="25" dur="500" fill="hold">
                                          <p:stCondLst>
                                            <p:cond delay="0"/>
                                          </p:stCondLst>
                                        </p:cTn>
                                        <p:tgtEl>
                                          <p:spTgt spid="24"/>
                                        </p:tgtEl>
                                        <p:attrNameLst>
                                          <p:attrName>style.visibility</p:attrName>
                                        </p:attrNameLst>
                                      </p:cBhvr>
                                      <p:to>
                                        <p:strVal val="visible"/>
                                      </p:to>
                                    </p:set>
                                  </p:childTnLst>
                                </p:cTn>
                              </p:par>
                            </p:childTnLst>
                          </p:cTn>
                        </p:par>
                        <p:par>
                          <p:cTn id="26" fill="hold">
                            <p:stCondLst>
                              <p:cond delay="0"/>
                            </p:stCondLst>
                            <p:childTnLst>
                              <p:par>
                                <p:cTn id="27" presetID="3" presetClass="entr" presetSubtype="10" fill="hold" nodeType="afterEffect">
                                  <p:stCondLst>
                                    <p:cond delay="0"/>
                                  </p:stCondLst>
                                  <p:childTnLst>
                                    <p:animEffect transition="in" filter="blinds(horizontal)">
                                      <p:cBhvr>
                                        <p:cTn id="28" dur="1000"/>
                                        <p:tgtEl>
                                          <p:spTgt spid="22"/>
                                        </p:tgtEl>
                                      </p:cBhvr>
                                    </p:animEffect>
                                    <p:set>
                                      <p:cBhvr>
                                        <p:cTn id="29" dur="1000"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pic>
        <p:nvPicPr>
          <p:cNvPr id="2" name="image4.jpeg"/>
          <p:cNvPicPr>
            <a:picLocks noChangeAspect="1"/>
          </p:cNvPicPr>
          <p:nvPr/>
        </p:nvPicPr>
        <p:blipFill>
          <a:blip r:embed="rId2"/>
          <a:srcRect/>
          <a:stretch>
            <a:fillRect/>
          </a:stretch>
        </p:blipFill>
        <p:spPr>
          <a:xfrm>
            <a:off x="635" y="-15240"/>
            <a:ext cx="12191365" cy="6888480"/>
          </a:xfrm>
          <a:prstGeom prst="rect">
            <a:avLst/>
          </a:prstGeom>
        </p:spPr>
      </p:pic>
      <p:grpSp>
        <p:nvGrpSpPr>
          <p:cNvPr id="3" name="Group 3"/>
          <p:cNvGrpSpPr/>
          <p:nvPr/>
        </p:nvGrpSpPr>
        <p:grpSpPr>
          <a:xfrm>
            <a:off x="2052268" y="1029970"/>
            <a:ext cx="4422775" cy="1962150"/>
            <a:chOff x="2389" y="2765"/>
            <a:chExt cx="14873" cy="6599"/>
          </a:xfrm>
        </p:grpSpPr>
        <p:sp>
          <p:nvSpPr>
            <p:cNvPr id="4" name="Freeform 4"/>
            <p:cNvSpPr/>
            <p:nvPr/>
          </p:nvSpPr>
          <p:spPr>
            <a:xfrm>
              <a:off x="2389" y="2765"/>
              <a:ext cx="14873" cy="6599"/>
            </a:xfrm>
            <a:custGeom>
              <a:avLst/>
              <a:gdLst/>
              <a:ahLst/>
              <a:cxnLst/>
              <a:rect l="l" t="t" r="r" b="b"/>
              <a:pathLst>
                <a:path w="563" h="369">
                  <a:moveTo>
                    <a:pt x="256" y="8"/>
                  </a:moveTo>
                  <a:cubicBezTo>
                    <a:pt x="316" y="0"/>
                    <a:pt x="375" y="22"/>
                    <a:pt x="425" y="53"/>
                  </a:cubicBezTo>
                  <a:cubicBezTo>
                    <a:pt x="473" y="82"/>
                    <a:pt x="514" y="122"/>
                    <a:pt x="550" y="164"/>
                  </a:cubicBezTo>
                  <a:cubicBezTo>
                    <a:pt x="555" y="171"/>
                    <a:pt x="562" y="177"/>
                    <a:pt x="563" y="186"/>
                  </a:cubicBezTo>
                  <a:cubicBezTo>
                    <a:pt x="555" y="202"/>
                    <a:pt x="542" y="214"/>
                    <a:pt x="531" y="227"/>
                  </a:cubicBezTo>
                  <a:cubicBezTo>
                    <a:pt x="478" y="284"/>
                    <a:pt x="414" y="334"/>
                    <a:pt x="338" y="355"/>
                  </a:cubicBezTo>
                  <a:cubicBezTo>
                    <a:pt x="286" y="369"/>
                    <a:pt x="230" y="362"/>
                    <a:pt x="182" y="340"/>
                  </a:cubicBezTo>
                  <a:cubicBezTo>
                    <a:pt x="117" y="311"/>
                    <a:pt x="63" y="263"/>
                    <a:pt x="17" y="209"/>
                  </a:cubicBezTo>
                  <a:cubicBezTo>
                    <a:pt x="10" y="201"/>
                    <a:pt x="3" y="194"/>
                    <a:pt x="0" y="184"/>
                  </a:cubicBezTo>
                  <a:cubicBezTo>
                    <a:pt x="7" y="168"/>
                    <a:pt x="20" y="156"/>
                    <a:pt x="31" y="143"/>
                  </a:cubicBezTo>
                  <a:cubicBezTo>
                    <a:pt x="91" y="79"/>
                    <a:pt x="167" y="20"/>
                    <a:pt x="256" y="8"/>
                  </a:cubicBezTo>
                  <a:close/>
                  <a:moveTo>
                    <a:pt x="176" y="44"/>
                  </a:moveTo>
                  <a:cubicBezTo>
                    <a:pt x="111" y="76"/>
                    <a:pt x="57" y="128"/>
                    <a:pt x="11" y="184"/>
                  </a:cubicBezTo>
                  <a:cubicBezTo>
                    <a:pt x="60" y="247"/>
                    <a:pt x="122" y="303"/>
                    <a:pt x="197" y="334"/>
                  </a:cubicBezTo>
                  <a:cubicBezTo>
                    <a:pt x="252" y="357"/>
                    <a:pt x="316" y="356"/>
                    <a:pt x="371" y="332"/>
                  </a:cubicBezTo>
                  <a:cubicBezTo>
                    <a:pt x="444" y="300"/>
                    <a:pt x="504" y="246"/>
                    <a:pt x="552" y="184"/>
                  </a:cubicBezTo>
                  <a:cubicBezTo>
                    <a:pt x="496" y="116"/>
                    <a:pt x="428" y="53"/>
                    <a:pt x="343" y="27"/>
                  </a:cubicBezTo>
                  <a:cubicBezTo>
                    <a:pt x="288" y="10"/>
                    <a:pt x="227" y="19"/>
                    <a:pt x="176" y="44"/>
                  </a:cubicBezTo>
                  <a:close/>
                </a:path>
              </a:pathLst>
            </a:custGeom>
            <a:solidFill>
              <a:srgbClr val="FFFFFF"/>
            </a:solidFill>
          </p:spPr>
          <p:txBody>
            <a:bodyPr vert="horz" wrap="square" lIns="91440" tIns="45720" rIns="91440" bIns="45720" anchor="t">
              <a:normAutofit/>
            </a:bodyPr>
            <a:lstStyle/>
            <a:p>
              <a:pPr marL="0" algn="l"/>
              <a:endParaRPr/>
            </a:p>
          </p:txBody>
        </p:sp>
        <p:sp>
          <p:nvSpPr>
            <p:cNvPr id="5" name="TextBox 5"/>
            <p:cNvSpPr txBox="1"/>
            <p:nvPr/>
          </p:nvSpPr>
          <p:spPr>
            <a:xfrm>
              <a:off x="3457" y="4291"/>
              <a:ext cx="12739" cy="3416"/>
            </a:xfrm>
            <a:prstGeom prst="rect">
              <a:avLst/>
            </a:prstGeom>
            <a:noFill/>
          </p:spPr>
          <p:txBody>
            <a:bodyPr vert="horz" wrap="square" lIns="91440" tIns="45720" rIns="91440" bIns="45720" rtlCol="0" anchor="t">
              <a:spAutoFit/>
            </a:bodyPr>
            <a:lstStyle/>
            <a:p>
              <a:pPr marL="0" algn="ctr">
                <a:defRPr/>
              </a:pPr>
              <a:r>
                <a:rPr lang="en-US" sz="6000" b="0" i="0" u="none" baseline="0">
                  <a:solidFill>
                    <a:srgbClr val="FFFFFF"/>
                  </a:solidFill>
                  <a:latin typeface="微软雅黑"/>
                  <a:ea typeface="微软雅黑"/>
                </a:rPr>
                <a:t>PART 02</a:t>
              </a:r>
              <a:endParaRPr lang="en-US" sz="1100"/>
            </a:p>
          </p:txBody>
        </p:sp>
      </p:grpSp>
      <p:sp>
        <p:nvSpPr>
          <p:cNvPr id="6" name="TextBox 6"/>
          <p:cNvSpPr txBox="1"/>
          <p:nvPr/>
        </p:nvSpPr>
        <p:spPr>
          <a:xfrm>
            <a:off x="0" y="3714649"/>
            <a:ext cx="8527312" cy="707886"/>
          </a:xfrm>
          <a:prstGeom prst="rect">
            <a:avLst/>
          </a:prstGeom>
          <a:noFill/>
        </p:spPr>
        <p:txBody>
          <a:bodyPr vert="horz" wrap="square" lIns="91440" tIns="45720" rIns="91440" bIns="45720" rtlCol="0" anchor="t">
            <a:spAutoFit/>
          </a:bodyPr>
          <a:lstStyle/>
          <a:p>
            <a:pPr marL="0" algn="ctr">
              <a:defRPr/>
            </a:pPr>
            <a:r>
              <a:rPr lang="zh-CN" altLang="en-US" sz="4000" b="1" i="0" u="none" baseline="0">
                <a:solidFill>
                  <a:srgbClr val="FFFFFF"/>
                </a:solidFill>
                <a:latin typeface="微软雅黑"/>
                <a:ea typeface="微软雅黑"/>
              </a:rPr>
              <a:t>Practical Applications of Distributive Power</a:t>
            </a:r>
            <a:endParaRPr lang="en-US" sz="110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anim calcmode="lin" valueType="num">
                                      <p:cBhvr>
                                        <p:cTn id="6" dur="1000" fill="hold"/>
                                        <p:tgtEl>
                                          <p:spTgt spid="5"/>
                                        </p:tgtEl>
                                        <p:attrNameLst>
                                          <p:attrName>ppt_w</p:attrName>
                                        </p:attrNameLst>
                                      </p:cBhvr>
                                      <p:tavLst>
                                        <p:tav tm="0">
                                          <p:val>
                                            <p:fltVal val="0"/>
                                          </p:val>
                                        </p:tav>
                                        <p:tav tm="100000">
                                          <p:val>
                                            <p:strVal val="#ppt_w"/>
                                          </p:val>
                                        </p:tav>
                                      </p:tavLst>
                                    </p:anim>
                                    <p:anim calcmode="lin" valueType="num">
                                      <p:cBhvr>
                                        <p:cTn id="7" dur="1000" fill="hold"/>
                                        <p:tgtEl>
                                          <p:spTgt spid="5"/>
                                        </p:tgtEl>
                                        <p:attrNameLst>
                                          <p:attrName>ppt_h</p:attrName>
                                        </p:attrNameLst>
                                      </p:cBhvr>
                                      <p:tavLst>
                                        <p:tav tm="0">
                                          <p:val>
                                            <p:fltVal val="0"/>
                                          </p:val>
                                        </p:tav>
                                        <p:tav tm="100000">
                                          <p:val>
                                            <p:strVal val="#ppt_h"/>
                                          </p:val>
                                        </p:tav>
                                      </p:tavLst>
                                    </p:anim>
                                    <p:anim calcmode="lin" valueType="num">
                                      <p:cBhvr>
                                        <p:cTn id="8"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9" dur="1000" fill="hold"/>
                                        <p:tgtEl>
                                          <p:spTgt spid="5"/>
                                        </p:tgtEl>
                                        <p:attrNameLst>
                                          <p:attrName>ppt_y</p:attrName>
                                        </p:attrNameLst>
                                      </p:cBhvr>
                                      <p:tavLst>
                                        <p:tav tm="0" fmla="#ppt_y+(sin(-2*pi*(1-$))*-#ppt_x+cos(-2*pi*(1-$))*(1-#ppt_y))*(1-$)">
                                          <p:val>
                                            <p:fltVal val="0"/>
                                          </p:val>
                                        </p:tav>
                                        <p:tav tm="100000">
                                          <p:val>
                                            <p:fltVal val="1"/>
                                          </p:val>
                                        </p:tav>
                                      </p:tavLst>
                                    </p:anim>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2" presetClass="entr" presetSubtype="1" fill="hold" nodeType="afterEffect">
                                  <p:stCondLst>
                                    <p:cond delay="0"/>
                                  </p:stCondLst>
                                  <p:childTnLs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set>
                                      <p:cBhvr>
                                        <p:cTn id="15" dur="500"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pic>
        <p:nvPicPr>
          <p:cNvPr id="2" name="image2.jpeg"/>
          <p:cNvPicPr>
            <a:picLocks noChangeAspect="1"/>
          </p:cNvPicPr>
          <p:nvPr/>
        </p:nvPicPr>
        <p:blipFill>
          <a:blip r:embed="rId2"/>
          <a:srcRect/>
          <a:stretch>
            <a:fillRect/>
          </a:stretch>
        </p:blipFill>
        <p:spPr>
          <a:xfrm>
            <a:off x="-10160" y="-21590"/>
            <a:ext cx="12214860" cy="6891655"/>
          </a:xfrm>
          <a:prstGeom prst="rect">
            <a:avLst/>
          </a:prstGeom>
        </p:spPr>
      </p:pic>
      <p:sp>
        <p:nvSpPr>
          <p:cNvPr id="3" name="AutoShape 3"/>
          <p:cNvSpPr/>
          <p:nvPr/>
        </p:nvSpPr>
        <p:spPr>
          <a:xfrm>
            <a:off x="-8554" y="285544"/>
            <a:ext cx="288758" cy="696236"/>
          </a:xfrm>
          <a:prstGeom prst="rect">
            <a:avLst/>
          </a:prstGeom>
          <a:solidFill>
            <a:srgbClr val="FFFFFF"/>
          </a:solidFill>
          <a:ln w="12700" cap="flat" cmpd="sng">
            <a:solidFill>
              <a:srgbClr val="FFFFFF"/>
            </a:solidFill>
            <a:prstDash val="solid"/>
          </a:ln>
        </p:spPr>
        <p:txBody>
          <a:bodyPr vert="horz" lIns="91440" tIns="45720" rIns="91440" bIns="45720" anchor="ctr">
            <a:normAutofit/>
          </a:bodyPr>
          <a:lstStyle/>
          <a:p>
            <a:pPr marL="0" algn="ctr"/>
            <a:endParaRPr/>
          </a:p>
        </p:txBody>
      </p:sp>
      <p:sp>
        <p:nvSpPr>
          <p:cNvPr id="4" name="TextBox 4"/>
          <p:cNvSpPr txBox="1"/>
          <p:nvPr/>
        </p:nvSpPr>
        <p:spPr>
          <a:xfrm>
            <a:off x="396699" y="156268"/>
            <a:ext cx="11795301" cy="1077218"/>
          </a:xfrm>
          <a:prstGeom prst="rect">
            <a:avLst/>
          </a:prstGeom>
          <a:noFill/>
        </p:spPr>
        <p:txBody>
          <a:bodyPr vert="horz" wrap="square" lIns="91440" tIns="45720" rIns="91440" bIns="45720" rtlCol="0" anchor="ctr">
            <a:normAutofit/>
          </a:bodyPr>
          <a:lstStyle/>
          <a:p>
            <a:pPr marL="0" algn="l">
              <a:defRPr/>
            </a:pPr>
            <a:r>
              <a:rPr lang="zh-CN" altLang="en-US" sz="2800" b="1" i="0" u="none" spc="500" baseline="0">
                <a:solidFill>
                  <a:srgbClr val="FFFFFF"/>
                </a:solidFill>
                <a:latin typeface="微软雅黑"/>
                <a:ea typeface="微软雅黑"/>
              </a:rPr>
              <a:t>Applying the Hobbit Approach in Professional Settings</a:t>
            </a:r>
            <a:endParaRPr lang="en-US" sz="1100"/>
          </a:p>
        </p:txBody>
      </p:sp>
      <p:cxnSp>
        <p:nvCxnSpPr>
          <p:cNvPr id="5" name="Connector 5"/>
          <p:cNvCxnSpPr/>
          <p:nvPr/>
        </p:nvCxnSpPr>
        <p:spPr>
          <a:xfrm flipH="1">
            <a:off x="6096000" y="1286880"/>
            <a:ext cx="28575" cy="4765174"/>
          </a:xfrm>
          <a:prstGeom prst="line">
            <a:avLst/>
          </a:prstGeom>
          <a:ln w="12700" cap="flat" cmpd="sng">
            <a:solidFill>
              <a:srgbClr val="FFFFFF">
                <a:alpha val="20000"/>
              </a:srgbClr>
            </a:solidFill>
            <a:prstDash val="dash"/>
            <a:tailEnd type="triangle"/>
          </a:ln>
        </p:spPr>
      </p:cxnSp>
      <p:sp>
        <p:nvSpPr>
          <p:cNvPr id="6" name="AutoShape 6"/>
          <p:cNvSpPr/>
          <p:nvPr/>
        </p:nvSpPr>
        <p:spPr>
          <a:xfrm>
            <a:off x="6059570" y="1258988"/>
            <a:ext cx="130010" cy="130010"/>
          </a:xfrm>
          <a:prstGeom prst="ellipse">
            <a:avLst/>
          </a:prstGeom>
          <a:solidFill>
            <a:srgbClr val="5428B3"/>
          </a:solidFill>
          <a:ln cap="flat" cmpd="sng">
            <a:prstDash val="solid"/>
          </a:ln>
        </p:spPr>
        <p:txBody>
          <a:bodyPr vert="horz" lIns="91440" tIns="45720" rIns="91440" bIns="45720" anchor="ctr">
            <a:normAutofit fontScale="25000" lnSpcReduction="20000"/>
          </a:bodyPr>
          <a:lstStyle/>
          <a:p>
            <a:pPr marL="0" algn="ctr"/>
            <a:endParaRPr/>
          </a:p>
        </p:txBody>
      </p:sp>
      <p:sp>
        <p:nvSpPr>
          <p:cNvPr id="7" name="AutoShape 7"/>
          <p:cNvSpPr/>
          <p:nvPr/>
        </p:nvSpPr>
        <p:spPr>
          <a:xfrm>
            <a:off x="6030995" y="3648417"/>
            <a:ext cx="130010" cy="130010"/>
          </a:xfrm>
          <a:prstGeom prst="ellipse">
            <a:avLst/>
          </a:prstGeom>
          <a:solidFill>
            <a:srgbClr val="5428B3"/>
          </a:solidFill>
          <a:ln cap="flat" cmpd="sng">
            <a:prstDash val="solid"/>
          </a:ln>
        </p:spPr>
        <p:txBody>
          <a:bodyPr vert="horz" lIns="91440" tIns="45720" rIns="91440" bIns="45720" anchor="ctr">
            <a:normAutofit fontScale="25000" lnSpcReduction="20000"/>
          </a:bodyPr>
          <a:lstStyle/>
          <a:p>
            <a:pPr marL="0" algn="ctr"/>
            <a:endParaRPr/>
          </a:p>
        </p:txBody>
      </p:sp>
      <p:cxnSp>
        <p:nvCxnSpPr>
          <p:cNvPr id="8" name="Connector 8"/>
          <p:cNvCxnSpPr/>
          <p:nvPr/>
        </p:nvCxnSpPr>
        <p:spPr>
          <a:xfrm>
            <a:off x="5715000" y="3713422"/>
            <a:ext cx="591886" cy="0"/>
          </a:xfrm>
          <a:prstGeom prst="line">
            <a:avLst/>
          </a:prstGeom>
          <a:ln w="12700" cap="flat" cmpd="sng">
            <a:solidFill>
              <a:srgbClr val="000000">
                <a:alpha val="20000"/>
                <a:lumMod val="50000"/>
                <a:lumOff val="50000"/>
              </a:srgbClr>
            </a:solidFill>
            <a:prstDash val="dash"/>
            <a:tailEnd type="triangle"/>
          </a:ln>
        </p:spPr>
      </p:cxnSp>
      <p:cxnSp>
        <p:nvCxnSpPr>
          <p:cNvPr id="9" name="Connector 9"/>
          <p:cNvCxnSpPr/>
          <p:nvPr/>
        </p:nvCxnSpPr>
        <p:spPr>
          <a:xfrm>
            <a:off x="5715000" y="1286880"/>
            <a:ext cx="591886" cy="0"/>
          </a:xfrm>
          <a:prstGeom prst="line">
            <a:avLst/>
          </a:prstGeom>
          <a:ln w="12700" cap="flat" cmpd="sng">
            <a:solidFill>
              <a:srgbClr val="000000">
                <a:alpha val="20000"/>
                <a:lumMod val="50000"/>
                <a:lumOff val="50000"/>
              </a:srgbClr>
            </a:solidFill>
            <a:prstDash val="dash"/>
            <a:tailEnd type="triangle"/>
          </a:ln>
        </p:spPr>
      </p:cxnSp>
      <p:sp>
        <p:nvSpPr>
          <p:cNvPr id="10" name="AutoShape 10"/>
          <p:cNvSpPr/>
          <p:nvPr/>
        </p:nvSpPr>
        <p:spPr>
          <a:xfrm>
            <a:off x="6696716" y="1530330"/>
            <a:ext cx="1409640" cy="74908"/>
          </a:xfrm>
          <a:prstGeom prst="rect">
            <a:avLst/>
          </a:prstGeom>
          <a:solidFill>
            <a:srgbClr val="C857F7"/>
          </a:solidFill>
          <a:ln cap="flat" cmpd="sng">
            <a:prstDash val="solid"/>
          </a:ln>
        </p:spPr>
        <p:txBody>
          <a:bodyPr vert="horz" lIns="91440" tIns="45720" rIns="91440" bIns="45720" anchor="ctr">
            <a:normAutofit fontScale="25000" lnSpcReduction="20000"/>
          </a:bodyPr>
          <a:lstStyle/>
          <a:p>
            <a:pPr marL="0" algn="ctr"/>
            <a:endParaRPr/>
          </a:p>
        </p:txBody>
      </p:sp>
      <p:sp>
        <p:nvSpPr>
          <p:cNvPr id="11" name="TextBox 11"/>
          <p:cNvSpPr txBox="1"/>
          <p:nvPr/>
        </p:nvSpPr>
        <p:spPr>
          <a:xfrm>
            <a:off x="6477000" y="1879834"/>
            <a:ext cx="5418001" cy="1346522"/>
          </a:xfrm>
          <a:prstGeom prst="rect">
            <a:avLst/>
          </a:prstGeom>
        </p:spPr>
        <p:txBody>
          <a:bodyPr vert="horz" wrap="square" lIns="91440" tIns="45720" rIns="91440" bIns="45720" rtlCol="0" anchor="t">
            <a:spAutoFit/>
          </a:bodyPr>
          <a:lstStyle/>
          <a:p>
            <a:pPr marL="0" indent="0" algn="l">
              <a:lnSpc>
                <a:spcPct val="150000"/>
              </a:lnSpc>
              <a:spcBef>
                <a:spcPts val="1000"/>
              </a:spcBef>
              <a:defRPr/>
            </a:pPr>
            <a:r>
              <a:rPr lang="zh-CN" altLang="en-US" sz="1400" b="0" i="0" u="none" baseline="0">
                <a:solidFill>
                  <a:srgbClr val="FFFFFF"/>
                </a:solidFill>
                <a:latin typeface="微软雅黑"/>
                <a:ea typeface="微软雅黑"/>
              </a:rPr>
              <a:t>Professionals can adopt the hobbit approach by focusing on being friendly and approachable, thereby gathering teams and ideas to drive projects forward. This method enhances collaboration and connectivity within organizations.</a:t>
            </a:r>
            <a:endParaRPr lang="en-US" sz="1100"/>
          </a:p>
        </p:txBody>
      </p:sp>
      <p:sp>
        <p:nvSpPr>
          <p:cNvPr id="12" name="TextBox 12"/>
          <p:cNvSpPr txBox="1"/>
          <p:nvPr/>
        </p:nvSpPr>
        <p:spPr>
          <a:xfrm>
            <a:off x="6477000" y="986493"/>
            <a:ext cx="5418001" cy="646331"/>
          </a:xfrm>
          <a:prstGeom prst="rect">
            <a:avLst/>
          </a:prstGeom>
        </p:spPr>
        <p:txBody>
          <a:bodyPr vert="horz" lIns="91440" tIns="45720" rIns="91440" bIns="45720" rtlCol="0" anchor="ctr">
            <a:normAutofit/>
          </a:bodyPr>
          <a:lstStyle/>
          <a:p>
            <a:pPr marL="0" indent="0" algn="l">
              <a:lnSpc>
                <a:spcPct val="90000"/>
              </a:lnSpc>
              <a:spcBef>
                <a:spcPts val="1000"/>
              </a:spcBef>
              <a:defRPr/>
            </a:pPr>
            <a:r>
              <a:rPr lang="zh-CN" altLang="en-US" sz="1600" b="1" i="0" u="none" baseline="0">
                <a:solidFill>
                  <a:srgbClr val="FFFFFF"/>
                </a:solidFill>
                <a:latin typeface="微软雅黑"/>
                <a:ea typeface="微软雅黑"/>
              </a:rPr>
              <a:t>Fostering Collaboration and Connectivity</a:t>
            </a:r>
            <a:endParaRPr lang="en-US" sz="1100"/>
          </a:p>
        </p:txBody>
      </p:sp>
      <p:sp>
        <p:nvSpPr>
          <p:cNvPr id="13" name="AutoShape 13"/>
          <p:cNvSpPr/>
          <p:nvPr/>
        </p:nvSpPr>
        <p:spPr>
          <a:xfrm>
            <a:off x="6696716" y="4552374"/>
            <a:ext cx="1409640" cy="74908"/>
          </a:xfrm>
          <a:prstGeom prst="rect">
            <a:avLst/>
          </a:prstGeom>
          <a:solidFill>
            <a:srgbClr val="C857F7"/>
          </a:solidFill>
          <a:ln cap="flat" cmpd="sng">
            <a:prstDash val="solid"/>
          </a:ln>
        </p:spPr>
        <p:txBody>
          <a:bodyPr vert="horz" lIns="91440" tIns="45720" rIns="91440" bIns="45720" anchor="ctr">
            <a:normAutofit fontScale="25000" lnSpcReduction="20000"/>
          </a:bodyPr>
          <a:lstStyle/>
          <a:p>
            <a:pPr marL="0" algn="ctr"/>
            <a:endParaRPr/>
          </a:p>
        </p:txBody>
      </p:sp>
      <p:sp>
        <p:nvSpPr>
          <p:cNvPr id="14" name="TextBox 14"/>
          <p:cNvSpPr txBox="1"/>
          <p:nvPr/>
        </p:nvSpPr>
        <p:spPr>
          <a:xfrm>
            <a:off x="6477000" y="4901878"/>
            <a:ext cx="5418001" cy="1346522"/>
          </a:xfrm>
          <a:prstGeom prst="rect">
            <a:avLst/>
          </a:prstGeom>
        </p:spPr>
        <p:txBody>
          <a:bodyPr vert="horz" wrap="square" lIns="91440" tIns="45720" rIns="91440" bIns="45720" rtlCol="0" anchor="t">
            <a:spAutoFit/>
          </a:bodyPr>
          <a:lstStyle/>
          <a:p>
            <a:pPr marL="0" indent="0" algn="l">
              <a:lnSpc>
                <a:spcPct val="150000"/>
              </a:lnSpc>
              <a:spcBef>
                <a:spcPts val="1000"/>
              </a:spcBef>
              <a:defRPr/>
            </a:pPr>
            <a:r>
              <a:rPr lang="zh-CN" altLang="en-US" sz="1400" b="0" i="0" u="none" baseline="0">
                <a:solidFill>
                  <a:srgbClr val="FFFFFF"/>
                </a:solidFill>
                <a:latin typeface="微软雅黑"/>
                <a:ea typeface="微软雅黑"/>
              </a:rPr>
              <a:t>Leaders can embody the "onward" spirit by encouraging forward momentum and collective progress. This approach helps in building resilient teams that are focused on shared goals rather than individual achievements.</a:t>
            </a:r>
            <a:endParaRPr lang="en-US" sz="1100"/>
          </a:p>
        </p:txBody>
      </p:sp>
      <p:sp>
        <p:nvSpPr>
          <p:cNvPr id="15" name="TextBox 15"/>
          <p:cNvSpPr txBox="1"/>
          <p:nvPr/>
        </p:nvSpPr>
        <p:spPr>
          <a:xfrm>
            <a:off x="6477000" y="4008537"/>
            <a:ext cx="5418001" cy="646331"/>
          </a:xfrm>
          <a:prstGeom prst="rect">
            <a:avLst/>
          </a:prstGeom>
        </p:spPr>
        <p:txBody>
          <a:bodyPr vert="horz" lIns="91440" tIns="45720" rIns="91440" bIns="45720" rtlCol="0" anchor="ctr">
            <a:normAutofit/>
          </a:bodyPr>
          <a:lstStyle/>
          <a:p>
            <a:pPr marL="0" indent="0" algn="l">
              <a:lnSpc>
                <a:spcPct val="90000"/>
              </a:lnSpc>
              <a:spcBef>
                <a:spcPts val="1000"/>
              </a:spcBef>
              <a:defRPr/>
            </a:pPr>
            <a:r>
              <a:rPr lang="zh-CN" altLang="en-US" sz="1600" b="1" i="0" u="none" baseline="0">
                <a:solidFill>
                  <a:srgbClr val="FFFFFF"/>
                </a:solidFill>
                <a:latin typeface="微软雅黑"/>
                <a:ea typeface="微软雅黑"/>
              </a:rPr>
              <a:t>The "Onward" Spirit in Leadership</a:t>
            </a:r>
            <a:endParaRPr lang="en-US" sz="1100"/>
          </a:p>
        </p:txBody>
      </p:sp>
      <p:sp>
        <p:nvSpPr>
          <p:cNvPr id="16" name="AutoShape 16"/>
          <p:cNvSpPr/>
          <p:nvPr/>
        </p:nvSpPr>
        <p:spPr>
          <a:xfrm>
            <a:off x="1009558" y="1026433"/>
            <a:ext cx="4544783" cy="4544783"/>
          </a:xfrm>
          <a:prstGeom prst="ellipse">
            <a:avLst/>
          </a:prstGeom>
          <a:blipFill>
            <a:blip r:embed="rId3"/>
            <a:srcRect/>
            <a:stretch>
              <a:fillRect l="-22735" r="-22609"/>
            </a:stretch>
          </a:blipFill>
          <a:ln cap="flat">
            <a:prstDash val="solid"/>
          </a:ln>
        </p:spPr>
        <p:txBody>
          <a:bodyPr vert="horz" wrap="square" lIns="91440" tIns="45720" rIns="91440" bIns="45720" anchor="ctr">
            <a:noAutofit/>
          </a:bodyPr>
          <a:lstStyle/>
          <a:p>
            <a:pPr marL="0" algn="ctr"/>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anim calcmode="lin" valueType="num">
                                      <p:cBhvr additive="base">
                                        <p:cTn id="6" dur="1000" fill="hold"/>
                                        <p:tgtEl>
                                          <p:spTgt spid="4"/>
                                        </p:tgtEl>
                                        <p:attrNameLst>
                                          <p:attrName>ppt_x</p:attrName>
                                        </p:attrNameLst>
                                      </p:cBhvr>
                                      <p:tavLst>
                                        <p:tav tm="0">
                                          <p:val>
                                            <p:strVal val="1+#ppt_w/2"/>
                                          </p:val>
                                        </p:tav>
                                        <p:tav tm="100000">
                                          <p:val>
                                            <p:strVal val="#ppt_x"/>
                                          </p:val>
                                        </p:tav>
                                      </p:tavLst>
                                    </p:anim>
                                    <p:anim calcmode="lin" valueType="num">
                                      <p:cBhvr additive="base">
                                        <p:cTn id="7" dur="1000" fill="hold"/>
                                        <p:tgtEl>
                                          <p:spTgt spid="4"/>
                                        </p:tgtEl>
                                        <p:attrNameLst>
                                          <p:attrName>ppt_y</p:attrName>
                                        </p:attrNameLst>
                                      </p:cBhvr>
                                      <p:tavLst>
                                        <p:tav tm="0">
                                          <p:val>
                                            <p:strVal val="0-#ppt_h/2"/>
                                          </p:val>
                                        </p:tav>
                                        <p:tav tm="100000">
                                          <p:val>
                                            <p:strVal val="#ppt_y"/>
                                          </p:val>
                                        </p:tav>
                                      </p:tavLst>
                                    </p:anim>
                                    <p:set>
                                      <p:cBhvr>
                                        <p:cTn id="8" dur="1000" fill="hold">
                                          <p:stCondLst>
                                            <p:cond delay="0"/>
                                          </p:stCondLst>
                                        </p:cTn>
                                        <p:tgtEl>
                                          <p:spTgt spid="4"/>
                                        </p:tgtEl>
                                        <p:attrNameLst>
                                          <p:attrName>style.visibility</p:attrName>
                                        </p:attrNameLst>
                                      </p:cBhvr>
                                      <p:to>
                                        <p:strVal val="visible"/>
                                      </p:to>
                                    </p:set>
                                  </p:childTnLst>
                                </p:cTn>
                              </p:par>
                            </p:childTnLst>
                          </p:cTn>
                        </p:par>
                        <p:par>
                          <p:cTn id="9" fill="hold">
                            <p:stCondLst>
                              <p:cond delay="0"/>
                            </p:stCondLst>
                            <p:childTnLst>
                              <p:par>
                                <p:cTn id="10" presetID="18" presetClass="entr" presetSubtype="9" fill="hold" nodeType="afterEffect">
                                  <p:stCondLst>
                                    <p:cond delay="0"/>
                                  </p:stCondLst>
                                  <p:childTnLst>
                                    <p:animEffect transition="in" filter="strips(upLeft)">
                                      <p:cBhvr>
                                        <p:cTn id="11" dur="500"/>
                                        <p:tgtEl>
                                          <p:spTgt spid="16"/>
                                        </p:tgtEl>
                                      </p:cBhvr>
                                    </p:animEffect>
                                    <p:set>
                                      <p:cBhvr>
                                        <p:cTn id="12" dur="500" fill="hold">
                                          <p:stCondLst>
                                            <p:cond delay="0"/>
                                          </p:stCondLst>
                                        </p:cTn>
                                        <p:tgtEl>
                                          <p:spTgt spid="16"/>
                                        </p:tgtEl>
                                        <p:attrNameLst>
                                          <p:attrName>style.visibility</p:attrName>
                                        </p:attrNameLst>
                                      </p:cBhvr>
                                      <p:to>
                                        <p:strVal val="visible"/>
                                      </p:to>
                                    </p:set>
                                  </p:childTnLst>
                                </p:cTn>
                              </p:par>
                            </p:childTnLst>
                          </p:cTn>
                        </p:par>
                        <p:par>
                          <p:cTn id="13" fill="hold">
                            <p:stCondLst>
                              <p:cond delay="0"/>
                            </p:stCondLst>
                            <p:childTnLst>
                              <p:par>
                                <p:cTn id="14" presetID="42" presetClass="entr" presetSubtype="0" fill="hold" nodeType="afterEffect">
                                  <p:stCondLst>
                                    <p:cond delay="0"/>
                                  </p:stCondLst>
                                  <p:childTnLs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animEffect transition="in" filter="fade">
                                      <p:cBhvr>
                                        <p:cTn id="17" dur="1000"/>
                                        <p:tgtEl>
                                          <p:spTgt spid="12"/>
                                        </p:tgtEl>
                                      </p:cBhvr>
                                    </p:animEffect>
                                    <p:set>
                                      <p:cBhvr>
                                        <p:cTn id="18" dur="1" fill="hold">
                                          <p:stCondLst>
                                            <p:cond delay="0"/>
                                          </p:stCondLst>
                                        </p:cTn>
                                        <p:tgtEl>
                                          <p:spTgt spid="12"/>
                                        </p:tgtEl>
                                        <p:attrNameLst>
                                          <p:attrName>style.visibility</p:attrName>
                                        </p:attrNameLst>
                                      </p:cBhvr>
                                      <p:to>
                                        <p:strVal val="visible"/>
                                      </p:to>
                                    </p:set>
                                  </p:childTnLst>
                                </p:cTn>
                              </p:par>
                            </p:childTnLst>
                          </p:cTn>
                        </p:par>
                        <p:par>
                          <p:cTn id="19" fill="hold">
                            <p:stCondLst>
                              <p:cond delay="0"/>
                            </p:stCondLst>
                            <p:childTnLst>
                              <p:par>
                                <p:cTn id="20" presetID="17" presetClass="entr" presetSubtype="4" fill="hold" nodeType="afterEffect">
                                  <p:stCondLst>
                                    <p:cond delay="0"/>
                                  </p:stCondLst>
                                  <p:childTnLs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ppt_y+#ppt_h/2"/>
                                          </p:val>
                                        </p:tav>
                                        <p:tav tm="100000">
                                          <p:val>
                                            <p:strVal val="#ppt_y"/>
                                          </p:val>
                                        </p:tav>
                                      </p:tavLst>
                                    </p:anim>
                                    <p:anim calcmode="lin" valueType="num">
                                      <p:cBhvr additive="base">
                                        <p:cTn id="23" dur="500" fill="hold"/>
                                        <p:tgtEl>
                                          <p:spTgt spid="11"/>
                                        </p:tgtEl>
                                        <p:attrNameLst>
                                          <p:attrName>ppt_w</p:attrName>
                                        </p:attrNameLst>
                                      </p:cBhvr>
                                      <p:tavLst>
                                        <p:tav tm="0">
                                          <p:val>
                                            <p:strVal val="#ppt_w"/>
                                          </p:val>
                                        </p:tav>
                                        <p:tav tm="100000">
                                          <p:val>
                                            <p:strVal val="#ppt_w"/>
                                          </p:val>
                                        </p:tav>
                                      </p:tavLst>
                                    </p:anim>
                                    <p:anim calcmode="lin" valueType="num">
                                      <p:cBhvr additive="base">
                                        <p:cTn id="24" dur="500" fill="hold"/>
                                        <p:tgtEl>
                                          <p:spTgt spid="11"/>
                                        </p:tgtEl>
                                        <p:attrNameLst>
                                          <p:attrName>ppt_h</p:attrName>
                                        </p:attrNameLst>
                                      </p:cBhvr>
                                      <p:tavLst>
                                        <p:tav tm="0">
                                          <p:val>
                                            <p:fltVal val="0"/>
                                          </p:val>
                                        </p:tav>
                                        <p:tav tm="100000">
                                          <p:val>
                                            <p:strVal val="#ppt_h"/>
                                          </p:val>
                                        </p:tav>
                                      </p:tavLst>
                                    </p:anim>
                                    <p:set>
                                      <p:cBhvr additive="base">
                                        <p:cTn id="25" dur="500" fill="hold">
                                          <p:stCondLst>
                                            <p:cond delay="0"/>
                                          </p:stCondLst>
                                        </p:cTn>
                                        <p:tgtEl>
                                          <p:spTgt spid="11"/>
                                        </p:tgtEl>
                                        <p:attrNameLst>
                                          <p:attrName>style.visibility</p:attrName>
                                        </p:attrNameLst>
                                      </p:cBhvr>
                                      <p:to>
                                        <p:strVal val="visible"/>
                                      </p:to>
                                    </p:set>
                                  </p:childTnLst>
                                </p:cTn>
                              </p:par>
                            </p:childTnLst>
                          </p:cTn>
                        </p:par>
                        <p:par>
                          <p:cTn id="26" fill="hold">
                            <p:stCondLst>
                              <p:cond delay="0"/>
                            </p:stCondLst>
                            <p:childTnLst>
                              <p:par>
                                <p:cTn id="27" presetID="7" presetClass="entr" presetSubtype="1" fill="hold" nodeType="afterEffect">
                                  <p:stCondLst>
                                    <p:cond delay="0"/>
                                  </p:stCondLst>
                                  <p:childTnLst>
                                    <p:anim calcmode="lin" valueType="num">
                                      <p:cBhvr additive="base">
                                        <p:cTn id="28" dur="2000" fill="hold"/>
                                        <p:tgtEl>
                                          <p:spTgt spid="15"/>
                                        </p:tgtEl>
                                        <p:attrNameLst>
                                          <p:attrName>ppt_x</p:attrName>
                                        </p:attrNameLst>
                                      </p:cBhvr>
                                      <p:tavLst>
                                        <p:tav tm="0">
                                          <p:val>
                                            <p:strVal val="#ppt_x"/>
                                          </p:val>
                                        </p:tav>
                                        <p:tav tm="100000">
                                          <p:val>
                                            <p:strVal val="#ppt_x"/>
                                          </p:val>
                                        </p:tav>
                                      </p:tavLst>
                                    </p:anim>
                                    <p:anim calcmode="lin" valueType="num">
                                      <p:cBhvr additive="base">
                                        <p:cTn id="29" dur="2000" fill="hold"/>
                                        <p:tgtEl>
                                          <p:spTgt spid="15"/>
                                        </p:tgtEl>
                                        <p:attrNameLst>
                                          <p:attrName>ppt_y</p:attrName>
                                        </p:attrNameLst>
                                      </p:cBhvr>
                                      <p:tavLst>
                                        <p:tav tm="0">
                                          <p:val>
                                            <p:strVal val="0-#ppt_h/2"/>
                                          </p:val>
                                        </p:tav>
                                        <p:tav tm="100000">
                                          <p:val>
                                            <p:strVal val="#ppt_y"/>
                                          </p:val>
                                        </p:tav>
                                      </p:tavLst>
                                    </p:anim>
                                    <p:set>
                                      <p:cBhvr>
                                        <p:cTn id="30" dur="2000" fill="hold">
                                          <p:stCondLst>
                                            <p:cond delay="0"/>
                                          </p:stCondLst>
                                        </p:cTn>
                                        <p:tgtEl>
                                          <p:spTgt spid="15"/>
                                        </p:tgtEl>
                                        <p:attrNameLst>
                                          <p:attrName>style.visibility</p:attrName>
                                        </p:attrNameLst>
                                      </p:cBhvr>
                                      <p:to>
                                        <p:strVal val="visible"/>
                                      </p:to>
                                    </p:set>
                                  </p:childTnLst>
                                </p:cTn>
                              </p:par>
                            </p:childTnLst>
                          </p:cTn>
                        </p:par>
                        <p:par>
                          <p:cTn id="31" fill="hold">
                            <p:stCondLst>
                              <p:cond delay="0"/>
                            </p:stCondLst>
                            <p:childTnLst>
                              <p:par>
                                <p:cTn id="32" presetID="41" presetClass="entr" presetSubtype="0" fill="hold" grpId="0" nodeType="afterEffect">
                                  <p:stCondLst>
                                    <p:cond delay="0"/>
                                  </p:stCondLst>
                                  <p:iterate type="lt">
                                    <p:tmPct val="10000"/>
                                  </p:iterate>
                                  <p:childTnLst>
                                    <p:anim calcmode="lin" valueType="num">
                                      <p:cBhvr>
                                        <p:cTn id="33" dur="1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4" dur="1000" fill="hold"/>
                                        <p:tgtEl>
                                          <p:spTgt spid="14"/>
                                        </p:tgtEl>
                                        <p:attrNameLst>
                                          <p:attrName>ppt_y</p:attrName>
                                        </p:attrNameLst>
                                      </p:cBhvr>
                                      <p:tavLst>
                                        <p:tav tm="0">
                                          <p:val>
                                            <p:strVal val="#ppt_y"/>
                                          </p:val>
                                        </p:tav>
                                        <p:tav tm="100000">
                                          <p:val>
                                            <p:strVal val="#ppt_y"/>
                                          </p:val>
                                        </p:tav>
                                      </p:tavLst>
                                    </p:anim>
                                    <p:anim calcmode="lin" valueType="num">
                                      <p:cBhvr>
                                        <p:cTn id="35" dur="1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6" dur="1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7" dur="1000" tmFilter="0,0; .5, 1; 1, 1"/>
                                        <p:tgtEl>
                                          <p:spTgt spid="14"/>
                                        </p:tgtEl>
                                      </p:cBhvr>
                                    </p:animEffect>
                                    <p:set>
                                      <p:cBhvr>
                                        <p:cTn id="38" dur="1000"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CDCDC"/>
            </a:gs>
          </a:gsLst>
          <a:lin ang="5400000"/>
        </a:gradFill>
        <a:effectLst/>
      </p:bgPr>
    </p:bg>
    <p:spTree>
      <p:nvGrpSpPr>
        <p:cNvPr id="1" name=""/>
        <p:cNvGrpSpPr/>
        <p:nvPr/>
      </p:nvGrpSpPr>
      <p:grpSpPr>
        <a:xfrm>
          <a:off x="0" y="0"/>
          <a:ext cx="0" cy="0"/>
          <a:chOff x="0" y="0"/>
          <a:chExt cx="0" cy="0"/>
        </a:xfrm>
      </p:grpSpPr>
      <p:pic>
        <p:nvPicPr>
          <p:cNvPr id="2" name="image1.jpeg"/>
          <p:cNvPicPr>
            <a:picLocks noChangeAspect="1"/>
          </p:cNvPicPr>
          <p:nvPr/>
        </p:nvPicPr>
        <p:blipFill>
          <a:blip r:embed="rId2"/>
          <a:srcRect/>
          <a:stretch>
            <a:fillRect/>
          </a:stretch>
        </p:blipFill>
        <p:spPr>
          <a:xfrm>
            <a:off x="2540" y="-11430"/>
            <a:ext cx="12188825" cy="6873240"/>
          </a:xfrm>
          <a:prstGeom prst="rect">
            <a:avLst/>
          </a:prstGeom>
        </p:spPr>
      </p:pic>
      <p:sp>
        <p:nvSpPr>
          <p:cNvPr id="3" name="AutoShape 3"/>
          <p:cNvSpPr/>
          <p:nvPr/>
        </p:nvSpPr>
        <p:spPr>
          <a:xfrm>
            <a:off x="2299317" y="3035029"/>
            <a:ext cx="9599457" cy="2185481"/>
          </a:xfrm>
          <a:prstGeom prst="rect">
            <a:avLst/>
          </a:prstGeom>
          <a:solidFill>
            <a:srgbClr val="0B3D6B"/>
          </a:solidFill>
          <a:ln cap="flat" cmpd="sng">
            <a:prstDash val="solid"/>
          </a:ln>
        </p:spPr>
        <p:txBody>
          <a:bodyPr vert="horz" lIns="91440" tIns="45720" rIns="91440" bIns="45720" anchor="ctr">
            <a:normAutofit/>
          </a:bodyPr>
          <a:lstStyle/>
          <a:p>
            <a:pPr marL="0" marR="0" indent="0" algn="ctr" fontAlgn="auto">
              <a:lnSpc>
                <a:spcPct val="100000"/>
              </a:lnSpc>
              <a:spcBef>
                <a:spcPct val="0"/>
              </a:spcBef>
              <a:spcAft>
                <a:spcPct val="0"/>
              </a:spcAft>
            </a:pPr>
            <a:endParaRPr/>
          </a:p>
        </p:txBody>
      </p:sp>
      <p:cxnSp>
        <p:nvCxnSpPr>
          <p:cNvPr id="4" name="Connector 4"/>
          <p:cNvCxnSpPr/>
          <p:nvPr/>
        </p:nvCxnSpPr>
        <p:spPr>
          <a:xfrm>
            <a:off x="4610171" y="4452788"/>
            <a:ext cx="4918546" cy="6761"/>
          </a:xfrm>
          <a:prstGeom prst="line">
            <a:avLst/>
          </a:prstGeom>
          <a:ln w="47625" cap="flat" cmpd="sng">
            <a:solidFill>
              <a:srgbClr val="FFFFFF"/>
            </a:solidFill>
            <a:prstDash val="solid"/>
          </a:ln>
        </p:spPr>
      </p:cxnSp>
      <p:grpSp>
        <p:nvGrpSpPr>
          <p:cNvPr id="5" name="Group 5"/>
          <p:cNvGrpSpPr/>
          <p:nvPr/>
        </p:nvGrpSpPr>
        <p:grpSpPr>
          <a:xfrm>
            <a:off x="6440495" y="4697477"/>
            <a:ext cx="292463" cy="292463"/>
            <a:chOff x="801291" y="3527832"/>
            <a:chExt cx="219347" cy="219347"/>
          </a:xfrm>
        </p:grpSpPr>
        <p:sp>
          <p:nvSpPr>
            <p:cNvPr id="6" name="AutoShape 6"/>
            <p:cNvSpPr/>
            <p:nvPr/>
          </p:nvSpPr>
          <p:spPr>
            <a:xfrm>
              <a:off x="801291" y="3527832"/>
              <a:ext cx="219347" cy="219347"/>
            </a:xfrm>
            <a:prstGeom prst="ellipse">
              <a:avLst/>
            </a:prstGeom>
            <a:solidFill>
              <a:srgbClr val="E56BA5"/>
            </a:solidFill>
          </p:spPr>
          <p:txBody>
            <a:bodyPr vert="horz" wrap="none" lIns="91440" tIns="45720" rIns="91440" bIns="45720" anchor="ctr">
              <a:normAutofit fontScale="62500" lnSpcReduction="20000"/>
            </a:bodyPr>
            <a:lstStyle/>
            <a:p>
              <a:pPr marL="0" marR="0" indent="0" algn="ctr" fontAlgn="base">
                <a:lnSpc>
                  <a:spcPct val="80000"/>
                </a:lnSpc>
                <a:spcBef>
                  <a:spcPct val="0"/>
                </a:spcBef>
                <a:spcAft>
                  <a:spcPct val="0"/>
                </a:spcAft>
              </a:pPr>
              <a:endParaRPr/>
            </a:p>
          </p:txBody>
        </p:sp>
        <p:grpSp>
          <p:nvGrpSpPr>
            <p:cNvPr id="7" name="Group 7"/>
            <p:cNvGrpSpPr/>
            <p:nvPr/>
          </p:nvGrpSpPr>
          <p:grpSpPr>
            <a:xfrm>
              <a:off x="860980" y="3583766"/>
              <a:ext cx="100336" cy="114060"/>
              <a:chOff x="860980" y="3583766"/>
              <a:chExt cx="100336" cy="114060"/>
            </a:xfrm>
          </p:grpSpPr>
          <p:sp>
            <p:nvSpPr>
              <p:cNvPr id="8" name="Freeform 8"/>
              <p:cNvSpPr/>
              <p:nvPr/>
            </p:nvSpPr>
            <p:spPr>
              <a:xfrm>
                <a:off x="884050" y="3583766"/>
                <a:ext cx="53830" cy="53740"/>
              </a:xfrm>
              <a:custGeom>
                <a:avLst/>
                <a:gdLst/>
                <a:ahLst/>
                <a:cxnLst/>
                <a:rect l="l" t="t"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rgbClr val="FFFFFF"/>
              </a:solidFill>
              <a:ln cap="flat" cmpd="sng">
                <a:prstDash val="solid"/>
              </a:ln>
            </p:spPr>
            <p:txBody>
              <a:bodyPr rot="0" vert="horz" wrap="square" lIns="121920" tIns="60960" rIns="121920" bIns="60960" anchor="ctr">
                <a:prstTxWarp prst="textNoShape">
                  <a:avLst/>
                </a:prstTxWarp>
                <a:noAutofit/>
              </a:bodyPr>
              <a:lstStyle/>
              <a:p>
                <a:pPr marL="0" marR="0" indent="0" algn="dist" fontAlgn="auto">
                  <a:lnSpc>
                    <a:spcPct val="100000"/>
                  </a:lnSpc>
                  <a:spcBef>
                    <a:spcPct val="0"/>
                  </a:spcBef>
                  <a:spcAft>
                    <a:spcPct val="0"/>
                  </a:spcAft>
                </a:pPr>
                <a:endParaRPr/>
              </a:p>
            </p:txBody>
          </p:sp>
          <p:sp>
            <p:nvSpPr>
              <p:cNvPr id="9" name="Freeform 9"/>
              <p:cNvSpPr/>
              <p:nvPr/>
            </p:nvSpPr>
            <p:spPr>
              <a:xfrm>
                <a:off x="860980" y="3643355"/>
                <a:ext cx="100336" cy="54471"/>
              </a:xfrm>
              <a:custGeom>
                <a:avLst/>
                <a:gdLst/>
                <a:ahLst/>
                <a:cxnLst/>
                <a:rect l="l" t="t"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rgbClr val="FFFFFF"/>
              </a:solidFill>
              <a:ln cap="flat" cmpd="sng">
                <a:prstDash val="solid"/>
              </a:ln>
            </p:spPr>
            <p:txBody>
              <a:bodyPr rot="0" vert="horz" wrap="square" lIns="121920" tIns="60960" rIns="121920" bIns="60960" anchor="ctr">
                <a:prstTxWarp prst="textNoShape">
                  <a:avLst/>
                </a:prstTxWarp>
                <a:noAutofit/>
              </a:bodyPr>
              <a:lstStyle/>
              <a:p>
                <a:pPr marL="0" marR="0" indent="0" algn="dist" fontAlgn="auto">
                  <a:lnSpc>
                    <a:spcPct val="100000"/>
                  </a:lnSpc>
                  <a:spcBef>
                    <a:spcPct val="0"/>
                  </a:spcBef>
                  <a:spcAft>
                    <a:spcPct val="0"/>
                  </a:spcAft>
                </a:pPr>
                <a:endParaRPr/>
              </a:p>
            </p:txBody>
          </p:sp>
        </p:grpSp>
      </p:grpSp>
      <p:sp>
        <p:nvSpPr>
          <p:cNvPr id="10" name="AutoShape 10"/>
          <p:cNvSpPr/>
          <p:nvPr/>
        </p:nvSpPr>
        <p:spPr>
          <a:xfrm>
            <a:off x="6732773" y="4678115"/>
            <a:ext cx="2333061" cy="338554"/>
          </a:xfrm>
          <a:prstGeom prst="rect">
            <a:avLst/>
          </a:prstGeom>
          <a:noFill/>
        </p:spPr>
        <p:txBody>
          <a:bodyPr vert="horz" wrap="square" lIns="91440" tIns="45720" rIns="91440" bIns="45720" anchor="t">
            <a:spAutoFit/>
          </a:bodyPr>
          <a:lstStyle/>
          <a:p>
            <a:pPr marL="0" marR="0" indent="0" algn="l" fontAlgn="auto">
              <a:lnSpc>
                <a:spcPct val="100000"/>
              </a:lnSpc>
              <a:spcBef>
                <a:spcPct val="0"/>
              </a:spcBef>
              <a:spcAft>
                <a:spcPct val="0"/>
              </a:spcAft>
            </a:pPr>
            <a:r>
              <a:rPr lang="zh-CN" altLang="en-US" sz="1600" b="1" i="0" u="none" baseline="0">
                <a:ln/>
                <a:solidFill>
                  <a:srgbClr val="FFFFFF"/>
                </a:solidFill>
                <a:latin typeface="微软雅黑"/>
                <a:ea typeface="微软雅黑"/>
              </a:rPr>
              <a:t>Presenter</a:t>
            </a:r>
          </a:p>
        </p:txBody>
      </p:sp>
      <p:sp>
        <p:nvSpPr>
          <p:cNvPr id="11" name="TextBox 11"/>
          <p:cNvSpPr txBox="1"/>
          <p:nvPr/>
        </p:nvSpPr>
        <p:spPr>
          <a:xfrm>
            <a:off x="2299317" y="3021824"/>
            <a:ext cx="9599457" cy="1247102"/>
          </a:xfrm>
          <a:prstGeom prst="rect">
            <a:avLst/>
          </a:prstGeom>
          <a:noFill/>
        </p:spPr>
        <p:txBody>
          <a:bodyPr vert="horz" wrap="square" lIns="91440" tIns="45720" rIns="91440" bIns="45720" rtlCol="0" anchor="b">
            <a:normAutofit fontScale="77500" lnSpcReduction="20000"/>
          </a:bodyPr>
          <a:lstStyle/>
          <a:p>
            <a:pPr marL="0" algn="ctr">
              <a:defRPr/>
            </a:pPr>
            <a:r>
              <a:rPr lang="zh-CN" altLang="en-US" sz="6000" b="0" i="0" u="none" baseline="0">
                <a:solidFill>
                  <a:srgbClr val="FFFFFF"/>
                </a:solidFill>
                <a:latin typeface="微软雅黑"/>
                <a:ea typeface="微软雅黑"/>
              </a:rPr>
              <a:t>Thank you for your appreciation.</a:t>
            </a:r>
            <a:endParaRPr lang="en-US" sz="1100"/>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fill="hold" grpId="0" nodeType="afterEffect">
                                  <p:stCondLst>
                                    <p:cond delay="0"/>
                                  </p:stCondLst>
                                  <p:iterate type="lt">
                                    <p:tmPct val="30000"/>
                                  </p:iterate>
                                  <p:childTnLst>
                                    <p:anim calcmode="lin" valueType="num">
                                      <p:cBhvr>
                                        <p:cTn id="6"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7"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8"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9" dur="136" fill="hold">
                                          <p:stCondLst>
                                            <p:cond delay="864"/>
                                          </p:stCondLst>
                                        </p:cTn>
                                        <p:tgtEl>
                                          <p:spTgt spid="11"/>
                                        </p:tgtEl>
                                        <p:attrNameLst>
                                          <p:attrName>ppt_y</p:attrName>
                                        </p:attrNameLst>
                                      </p:cBhvr>
                                      <p:tavLst>
                                        <p:tav tm="0">
                                          <p:val>
                                            <p:strVal val="#ppt_y-(0.354*#ppt_w-0.172*#ppt_h)"/>
                                          </p:val>
                                        </p:tav>
                                        <p:tav tm="100000">
                                          <p:val>
                                            <p:strVal val="#ppt_y"/>
                                          </p:val>
                                        </p:tav>
                                      </p:tavLst>
                                    </p:anim>
                                    <p:set>
                                      <p:cBhvr>
                                        <p:cTn id="10" dur="1" fill="hold">
                                          <p:stCondLst>
                                            <p:cond delay="0"/>
                                          </p:stCondLst>
                                        </p:cTn>
                                        <p:tgtEl>
                                          <p:spTgt spid="11"/>
                                        </p:tgtEl>
                                        <p:attrNameLst>
                                          <p:attrName>style.visibility</p:attrName>
                                        </p:attrNameLst>
                                      </p:cBhvr>
                                      <p:to>
                                        <p:strVal val="visible"/>
                                      </p:to>
                                    </p:set>
                                    <p:set>
                                      <p:cBhvr>
                                        <p:cTn id="11" dur="455" fill="hold">
                                          <p:stCondLst>
                                            <p:cond delay="0"/>
                                          </p:stCondLst>
                                        </p:cTn>
                                        <p:tgtEl>
                                          <p:spTgt spid="11"/>
                                        </p:tgtEl>
                                        <p:attrNameLst>
                                          <p:attrName>style.rotation</p:attrName>
                                        </p:attrNameLst>
                                      </p:cBhvr>
                                      <p:to>
                                        <p:strVal val="-45.0"/>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微软雅黑"/>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微软雅黑"/>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1703</Words>
  <Application>Microsoft Office PowerPoint</Application>
  <PresentationFormat>Widescreen</PresentationFormat>
  <Paragraphs>31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微软雅黑</vt:lpstr>
      <vt:lpstr>微软雅黑</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David Shedd</cp:lastModifiedBy>
  <cp:revision>2</cp:revision>
  <dcterms:created xsi:type="dcterms:W3CDTF">2026-03-05T04:34:55Z</dcterms:created>
  <dcterms:modified xsi:type="dcterms:W3CDTF">2026-03-05T04:37:29Z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pyright">
    <vt:lpwstr>https://docmee.cn</vt:lpwstr>
  </property>
  <property fmtid="{D5CDD505-2E9C-101B-9397-08002B2CF9AE}" pid="3" name="developer">
    <vt:lpwstr>https://github.com/veasion</vt:lpwstr>
  </property>
  <property fmtid="{D5CDD505-2E9C-101B-9397-08002B2CF9AE}" pid="4" name="AIGC">
    <vt:lpwstr>{"ContentPropagator":"文多多","Label":"1","ReservedCode1":"1772685295965","ProduceID":"wenduoduo-pptx-1772685295965","ReservedCode2":"1772685295965","PropagateID":"wenduoduo-pptx1772685295965","ContentProducer":"文多多"}</vt:lpwstr>
  </property>
</Properties>
</file>